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4" r:id="rId6"/>
    <p:sldId id="260" r:id="rId7"/>
    <p:sldId id="263" r:id="rId8"/>
    <p:sldId id="261" r:id="rId9"/>
    <p:sldId id="266" r:id="rId10"/>
    <p:sldId id="269" r:id="rId11"/>
    <p:sldId id="267" r:id="rId12"/>
    <p:sldId id="270" r:id="rId13"/>
    <p:sldId id="268" r:id="rId14"/>
    <p:sldId id="274" r:id="rId15"/>
    <p:sldId id="273" r:id="rId16"/>
    <p:sldId id="275" r:id="rId17"/>
    <p:sldId id="272" r:id="rId18"/>
    <p:sldId id="276" r:id="rId19"/>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Source Sans Pro"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Source Sans Pro"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Source Sans Pro"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Source Sans Pro"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Source Sans Pro"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Source Sans Pro"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Source Sans Pro"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Source Sans Pro"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Source Sans Pro"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61" userDrawn="1">
          <p15:clr>
            <a:srgbClr val="A4A3A4"/>
          </p15:clr>
        </p15:guide>
        <p15:guide id="2" pos="38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183"/>
    <a:srgbClr val="FFFFFF"/>
    <a:srgbClr val="F1D09D"/>
    <a:srgbClr val="DDAD6A"/>
    <a:srgbClr val="D48568"/>
    <a:srgbClr val="D98888"/>
    <a:srgbClr val="D1694C"/>
    <a:srgbClr val="020000"/>
    <a:srgbClr val="7CBDCD"/>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4660"/>
  </p:normalViewPr>
  <p:slideViewPr>
    <p:cSldViewPr snapToGrid="0" snapToObjects="1">
      <p:cViewPr varScale="1">
        <p:scale>
          <a:sx n="102" d="100"/>
          <a:sy n="102" d="100"/>
        </p:scale>
        <p:origin x="780" y="102"/>
      </p:cViewPr>
      <p:guideLst>
        <p:guide orient="horz" pos="661"/>
        <p:guide pos="3852"/>
      </p:guideLst>
    </p:cSldViewPr>
  </p:slideViewPr>
  <p:notesTextViewPr>
    <p:cViewPr>
      <p:scale>
        <a:sx n="100" d="100"/>
        <a:sy n="100" d="100"/>
      </p:scale>
      <p:origin x="0" y="0"/>
    </p:cViewPr>
  </p:notesTextViewPr>
  <p:notesViewPr>
    <p:cSldViewPr snapToGrid="0" snapToObjects="1">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69579C-68D5-4A06-AA29-3AF55A8AAB6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C2917E44-6C55-4327-80F6-DC30FCDDCE4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A30B6630-C6C6-42B3-B0B6-0119770C662E}" type="datetime1">
              <a:rPr lang="en-AU" altLang="en-US">
                <a:latin typeface="+mn-lt"/>
              </a:rPr>
              <a:pPr>
                <a:defRPr/>
              </a:pPr>
              <a:t>24/06/2018</a:t>
            </a:fld>
            <a:endParaRPr lang="en-US" altLang="en-US">
              <a:latin typeface="+mn-lt"/>
            </a:endParaRPr>
          </a:p>
        </p:txBody>
      </p:sp>
      <p:sp>
        <p:nvSpPr>
          <p:cNvPr id="4" name="Footer Placeholder 3">
            <a:extLst>
              <a:ext uri="{FF2B5EF4-FFF2-40B4-BE49-F238E27FC236}">
                <a16:creationId xmlns:a16="http://schemas.microsoft.com/office/drawing/2014/main" id="{35BC2F42-5E6B-4028-AD75-5DAA86408DE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FB6A210B-BDF1-4EAA-AB30-24428DE071A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16B9DA7-FAA8-4C25-AB5B-8C91F67F7E09}" type="slidenum">
              <a:rPr lang="en-US" altLang="en-US">
                <a:latin typeface="+mn-lt"/>
              </a:rPr>
              <a:pPr>
                <a:defRPr/>
              </a:pPr>
              <a:t>‹#›</a:t>
            </a:fld>
            <a:endParaRPr lang="en-US" altLang="en-US">
              <a:latin typeface="+mn-lt"/>
            </a:endParaRPr>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CBC3E5-0948-427C-A295-D0B7DB4A0AC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917E1AF6-9E42-4F8F-8D93-1A8EB09C52B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mn-lt"/>
              </a:defRPr>
            </a:lvl1pPr>
          </a:lstStyle>
          <a:p>
            <a:pPr>
              <a:defRPr/>
            </a:pPr>
            <a:fld id="{9995B61F-3E93-4399-9898-93BC222F4373}" type="datetime1">
              <a:rPr lang="en-AU" altLang="en-US" smtClean="0"/>
              <a:pPr>
                <a:defRPr/>
              </a:pPr>
              <a:t>24/06/2018</a:t>
            </a:fld>
            <a:endParaRPr lang="en-US" altLang="en-US"/>
          </a:p>
        </p:txBody>
      </p:sp>
      <p:sp>
        <p:nvSpPr>
          <p:cNvPr id="4" name="Slide Image Placeholder 3">
            <a:extLst>
              <a:ext uri="{FF2B5EF4-FFF2-40B4-BE49-F238E27FC236}">
                <a16:creationId xmlns:a16="http://schemas.microsoft.com/office/drawing/2014/main" id="{CE63F055-7A31-40F2-874E-449040A8BC2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886375E-1505-4B84-9D87-810A1961493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a:extLst>
              <a:ext uri="{FF2B5EF4-FFF2-40B4-BE49-F238E27FC236}">
                <a16:creationId xmlns:a16="http://schemas.microsoft.com/office/drawing/2014/main" id="{8BBE53FF-A903-4E5B-A82C-7C330DE7E3C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49CAEBAF-D259-468C-A1AD-E47FA1F33DE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a:defRPr/>
            </a:pPr>
            <a:fld id="{94B3ECC0-12F4-4E1F-99A7-FC579198287C}"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 option 1">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FF8106E-555A-4821-A771-D951E87A0954}"/>
              </a:ext>
            </a:extLst>
          </p:cNvPr>
          <p:cNvSpPr/>
          <p:nvPr userDrawn="1"/>
        </p:nvSpPr>
        <p:spPr>
          <a:xfrm>
            <a:off x="8688330" y="0"/>
            <a:ext cx="3513137" cy="6865938"/>
          </a:xfrm>
          <a:prstGeom prst="rect">
            <a:avLst/>
          </a:prstGeom>
          <a:solidFill>
            <a:srgbClr val="0941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6" name="Picture 6" descr="Linework pattern_Movement.png">
            <a:extLst>
              <a:ext uri="{FF2B5EF4-FFF2-40B4-BE49-F238E27FC236}">
                <a16:creationId xmlns:a16="http://schemas.microsoft.com/office/drawing/2014/main" id="{D0ED3437-B195-46C3-ADBE-AAF66093CA6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8708967" y="0"/>
            <a:ext cx="34925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806D344-8D1F-4D30-B521-12EC272690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5617" y="1002969"/>
            <a:ext cx="4860000" cy="4860000"/>
          </a:xfrm>
          <a:prstGeom prst="rect">
            <a:avLst/>
          </a:prstGeom>
        </p:spPr>
      </p:pic>
      <p:sp>
        <p:nvSpPr>
          <p:cNvPr id="17" name="Content Placeholder 2">
            <a:extLst>
              <a:ext uri="{FF2B5EF4-FFF2-40B4-BE49-F238E27FC236}">
                <a16:creationId xmlns:a16="http://schemas.microsoft.com/office/drawing/2014/main" id="{7E0C3997-2B6D-4C04-B3AE-8A12397FE52D}"/>
              </a:ext>
            </a:extLst>
          </p:cNvPr>
          <p:cNvSpPr>
            <a:spLocks noGrp="1"/>
          </p:cNvSpPr>
          <p:nvPr>
            <p:ph idx="15" hasCustomPrompt="1"/>
          </p:nvPr>
        </p:nvSpPr>
        <p:spPr>
          <a:xfrm>
            <a:off x="666751" y="6035675"/>
            <a:ext cx="6841067" cy="615291"/>
          </a:xfrm>
          <a:prstGeom prst="rect">
            <a:avLst/>
          </a:prstGeom>
        </p:spPr>
        <p:txBody>
          <a:bodyPr/>
          <a:lstStyle>
            <a:lvl1pPr marL="0" indent="0">
              <a:buNone/>
              <a:defRPr sz="2000" b="0" i="0">
                <a:solidFill>
                  <a:srgbClr val="094183"/>
                </a:solidFill>
                <a:latin typeface="+mn-lt"/>
                <a:cs typeface="Source Sans Pro"/>
              </a:defRPr>
            </a:lvl1pPr>
            <a:lvl2pPr>
              <a:defRPr sz="2000" b="0" i="0">
                <a:solidFill>
                  <a:srgbClr val="094183"/>
                </a:solidFill>
                <a:latin typeface="+mn-lt"/>
                <a:cs typeface="Source Sans Pro"/>
              </a:defRPr>
            </a:lvl2pPr>
            <a:lvl3pPr>
              <a:defRPr sz="1800" b="0" i="0">
                <a:solidFill>
                  <a:srgbClr val="094183"/>
                </a:solidFill>
                <a:latin typeface="+mn-lt"/>
                <a:cs typeface="Source Sans Pro"/>
              </a:defRPr>
            </a:lvl3pPr>
            <a:lvl4pPr>
              <a:defRPr sz="1600" b="0" i="0">
                <a:solidFill>
                  <a:srgbClr val="094183"/>
                </a:solidFill>
                <a:latin typeface="+mn-lt"/>
                <a:cs typeface="Source Sans Pro"/>
              </a:defRPr>
            </a:lvl4pPr>
            <a:lvl5pPr>
              <a:defRPr sz="1600" b="0" i="0">
                <a:solidFill>
                  <a:srgbClr val="094183"/>
                </a:solidFill>
                <a:latin typeface="+mn-lt"/>
                <a:cs typeface="Source Sans Pro"/>
              </a:defRPr>
            </a:lvl5pPr>
          </a:lstStyle>
          <a:p>
            <a:pPr lvl="0"/>
            <a:r>
              <a:rPr lang="en-AU" dirty="0"/>
              <a:t>Other logos (view final slide for instructions)</a:t>
            </a:r>
            <a:endParaRPr lang="en-US" dirty="0"/>
          </a:p>
        </p:txBody>
      </p:sp>
      <p:cxnSp>
        <p:nvCxnSpPr>
          <p:cNvPr id="9" name="Straight Connector 8">
            <a:extLst>
              <a:ext uri="{FF2B5EF4-FFF2-40B4-BE49-F238E27FC236}">
                <a16:creationId xmlns:a16="http://schemas.microsoft.com/office/drawing/2014/main" id="{A0CE6E43-F4C5-4E29-B81C-F0574D2350C5}"/>
              </a:ext>
            </a:extLst>
          </p:cNvPr>
          <p:cNvCxnSpPr/>
          <p:nvPr userDrawn="1"/>
        </p:nvCxnSpPr>
        <p:spPr>
          <a:xfrm>
            <a:off x="666751" y="1936750"/>
            <a:ext cx="169333" cy="0"/>
          </a:xfrm>
          <a:prstGeom prst="line">
            <a:avLst/>
          </a:prstGeom>
          <a:ln w="6350">
            <a:solidFill>
              <a:srgbClr val="094183"/>
            </a:solidFill>
          </a:ln>
          <a:effectLst/>
        </p:spPr>
        <p:style>
          <a:lnRef idx="2">
            <a:schemeClr val="accent1"/>
          </a:lnRef>
          <a:fillRef idx="0">
            <a:schemeClr val="accent1"/>
          </a:fillRef>
          <a:effectRef idx="1">
            <a:schemeClr val="accent1"/>
          </a:effectRef>
          <a:fontRef idx="minor">
            <a:schemeClr val="tx1"/>
          </a:fontRef>
        </p:style>
      </p:cxnSp>
      <p:sp>
        <p:nvSpPr>
          <p:cNvPr id="22" name="Text Placeholder 5"/>
          <p:cNvSpPr>
            <a:spLocks noGrp="1"/>
          </p:cNvSpPr>
          <p:nvPr>
            <p:ph type="body" sz="quarter" idx="11" hasCustomPrompt="1"/>
          </p:nvPr>
        </p:nvSpPr>
        <p:spPr>
          <a:xfrm>
            <a:off x="666751" y="2027642"/>
            <a:ext cx="3784227" cy="575837"/>
          </a:xfrm>
          <a:prstGeom prst="rect">
            <a:avLst/>
          </a:prstGeom>
        </p:spPr>
        <p:txBody>
          <a:bodyPr vert="horz" lIns="0" tIns="0" rIns="0" bIns="0"/>
          <a:lstStyle>
            <a:lvl1pPr marL="0" indent="0">
              <a:lnSpc>
                <a:spcPct val="90000"/>
              </a:lnSpc>
              <a:buNone/>
              <a:defRPr sz="1600" b="0" i="0" baseline="0">
                <a:solidFill>
                  <a:srgbClr val="094183"/>
                </a:solidFill>
                <a:latin typeface="+mn-lt"/>
                <a:cs typeface="Source Sans Pro Semibold"/>
              </a:defRPr>
            </a:lvl1pPr>
            <a:lvl2pPr marL="457200" indent="0">
              <a:buNone/>
              <a:defRPr/>
            </a:lvl2pPr>
            <a:lvl3pPr marL="914400" indent="0">
              <a:buNone/>
              <a:defRPr/>
            </a:lvl3pPr>
            <a:lvl4pPr marL="1371600" indent="0">
              <a:buNone/>
              <a:defRPr/>
            </a:lvl4pPr>
            <a:lvl5pPr marL="1828800" indent="0">
              <a:buNone/>
              <a:defRPr/>
            </a:lvl5pPr>
          </a:lstStyle>
          <a:p>
            <a:pPr lvl="0"/>
            <a:r>
              <a:rPr lang="en-AU" dirty="0"/>
              <a:t>Click to edit identifier</a:t>
            </a:r>
          </a:p>
        </p:txBody>
      </p:sp>
      <p:sp>
        <p:nvSpPr>
          <p:cNvPr id="15" name="Date Placeholder 3">
            <a:extLst>
              <a:ext uri="{FF2B5EF4-FFF2-40B4-BE49-F238E27FC236}">
                <a16:creationId xmlns:a16="http://schemas.microsoft.com/office/drawing/2014/main" id="{44264B7E-9D51-4A56-B519-3F29A458F09F}"/>
              </a:ext>
            </a:extLst>
          </p:cNvPr>
          <p:cNvSpPr>
            <a:spLocks noGrp="1"/>
          </p:cNvSpPr>
          <p:nvPr>
            <p:ph type="dt" sz="half" idx="12"/>
          </p:nvPr>
        </p:nvSpPr>
        <p:spPr>
          <a:xfrm>
            <a:off x="666751" y="5164139"/>
            <a:ext cx="2844800" cy="365125"/>
          </a:xfrm>
          <a:prstGeom prst="rect">
            <a:avLst/>
          </a:prstGeom>
        </p:spPr>
        <p:txBody>
          <a:bodyPr vert="horz" wrap="square" lIns="0" tIns="0" rIns="0" bIns="0" numCol="1" anchor="t" anchorCtr="0" compatLnSpc="1">
            <a:prstTxWarp prst="textNoShape">
              <a:avLst/>
            </a:prstTxWarp>
          </a:bodyPr>
          <a:lstStyle>
            <a:lvl1pPr eaLnBrk="1" hangingPunct="1">
              <a:defRPr sz="1800" b="0">
                <a:solidFill>
                  <a:srgbClr val="094183"/>
                </a:solidFill>
                <a:latin typeface="+mn-lt"/>
              </a:defRPr>
            </a:lvl1pPr>
          </a:lstStyle>
          <a:p>
            <a:pPr>
              <a:defRPr/>
            </a:pPr>
            <a:endParaRPr lang="en-US" altLang="en-US" dirty="0"/>
          </a:p>
        </p:txBody>
      </p:sp>
      <p:sp>
        <p:nvSpPr>
          <p:cNvPr id="14" name="Freeform: Shape 13">
            <a:extLst>
              <a:ext uri="{FF2B5EF4-FFF2-40B4-BE49-F238E27FC236}">
                <a16:creationId xmlns:a16="http://schemas.microsoft.com/office/drawing/2014/main" id="{D215B739-5050-43E7-9194-478B77340503}"/>
              </a:ext>
            </a:extLst>
          </p:cNvPr>
          <p:cNvSpPr/>
          <p:nvPr userDrawn="1"/>
        </p:nvSpPr>
        <p:spPr>
          <a:xfrm>
            <a:off x="6635617" y="1002969"/>
            <a:ext cx="1040400" cy="1041804"/>
          </a:xfrm>
          <a:custGeom>
            <a:avLst/>
            <a:gdLst>
              <a:gd name="connsiteX0" fmla="*/ 0 w 5058697"/>
              <a:gd name="connsiteY0" fmla="*/ 5058697 h 5058697"/>
              <a:gd name="connsiteX1" fmla="*/ 0 w 5058697"/>
              <a:gd name="connsiteY1" fmla="*/ 0 h 5058697"/>
              <a:gd name="connsiteX2" fmla="*/ 5058697 w 5058697"/>
              <a:gd name="connsiteY2" fmla="*/ 0 h 5058697"/>
              <a:gd name="connsiteX3" fmla="*/ 3642852 w 5058697"/>
              <a:gd name="connsiteY3" fmla="*/ 1415845 h 5058697"/>
              <a:gd name="connsiteX4" fmla="*/ 1415845 w 5058697"/>
              <a:gd name="connsiteY4" fmla="*/ 1415845 h 5058697"/>
              <a:gd name="connsiteX5" fmla="*/ 1415845 w 5058697"/>
              <a:gd name="connsiteY5" fmla="*/ 3598607 h 5058697"/>
              <a:gd name="connsiteX6" fmla="*/ 0 w 5058697"/>
              <a:gd name="connsiteY6" fmla="*/ 5058697 h 505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697" h="5058697">
                <a:moveTo>
                  <a:pt x="0" y="5058697"/>
                </a:moveTo>
                <a:lnTo>
                  <a:pt x="0" y="0"/>
                </a:lnTo>
                <a:lnTo>
                  <a:pt x="5058697" y="0"/>
                </a:lnTo>
                <a:lnTo>
                  <a:pt x="3642852" y="1415845"/>
                </a:lnTo>
                <a:lnTo>
                  <a:pt x="1415845" y="1415845"/>
                </a:lnTo>
                <a:lnTo>
                  <a:pt x="1415845" y="3598607"/>
                </a:lnTo>
                <a:lnTo>
                  <a:pt x="0" y="5058697"/>
                </a:lnTo>
                <a:close/>
              </a:path>
            </a:pathLst>
          </a:custGeom>
          <a:solidFill>
            <a:srgbClr val="094183">
              <a:alpha val="88000"/>
            </a:srgbClr>
          </a:solidFill>
          <a:ln w="3643"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1" name="Freeform: Shape 20">
            <a:extLst>
              <a:ext uri="{FF2B5EF4-FFF2-40B4-BE49-F238E27FC236}">
                <a16:creationId xmlns:a16="http://schemas.microsoft.com/office/drawing/2014/main" id="{0AAFB76E-FA7E-468B-9B25-82350B302884}"/>
              </a:ext>
            </a:extLst>
          </p:cNvPr>
          <p:cNvSpPr/>
          <p:nvPr userDrawn="1"/>
        </p:nvSpPr>
        <p:spPr>
          <a:xfrm rot="10800000">
            <a:off x="10455217" y="4814484"/>
            <a:ext cx="1040400" cy="1041804"/>
          </a:xfrm>
          <a:custGeom>
            <a:avLst/>
            <a:gdLst>
              <a:gd name="connsiteX0" fmla="*/ 0 w 5058697"/>
              <a:gd name="connsiteY0" fmla="*/ 5058697 h 5058697"/>
              <a:gd name="connsiteX1" fmla="*/ 0 w 5058697"/>
              <a:gd name="connsiteY1" fmla="*/ 0 h 5058697"/>
              <a:gd name="connsiteX2" fmla="*/ 5058697 w 5058697"/>
              <a:gd name="connsiteY2" fmla="*/ 0 h 5058697"/>
              <a:gd name="connsiteX3" fmla="*/ 3642852 w 5058697"/>
              <a:gd name="connsiteY3" fmla="*/ 1415845 h 5058697"/>
              <a:gd name="connsiteX4" fmla="*/ 1415845 w 5058697"/>
              <a:gd name="connsiteY4" fmla="*/ 1415845 h 5058697"/>
              <a:gd name="connsiteX5" fmla="*/ 1415845 w 5058697"/>
              <a:gd name="connsiteY5" fmla="*/ 3598607 h 5058697"/>
              <a:gd name="connsiteX6" fmla="*/ 0 w 5058697"/>
              <a:gd name="connsiteY6" fmla="*/ 5058697 h 505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697" h="5058697">
                <a:moveTo>
                  <a:pt x="0" y="5058697"/>
                </a:moveTo>
                <a:lnTo>
                  <a:pt x="0" y="0"/>
                </a:lnTo>
                <a:lnTo>
                  <a:pt x="5058697" y="0"/>
                </a:lnTo>
                <a:lnTo>
                  <a:pt x="3642852" y="1415845"/>
                </a:lnTo>
                <a:lnTo>
                  <a:pt x="1415845" y="1415845"/>
                </a:lnTo>
                <a:lnTo>
                  <a:pt x="1415845" y="3598607"/>
                </a:lnTo>
                <a:lnTo>
                  <a:pt x="0" y="5058697"/>
                </a:lnTo>
                <a:close/>
              </a:path>
            </a:pathLst>
          </a:custGeom>
          <a:solidFill>
            <a:srgbClr val="094183">
              <a:alpha val="88000"/>
            </a:srgbClr>
          </a:solidFill>
          <a:ln w="3643" cap="flat">
            <a:noFill/>
            <a:prstDash val="solid"/>
            <a:miter/>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AU" dirty="0"/>
          </a:p>
        </p:txBody>
      </p:sp>
      <p:sp>
        <p:nvSpPr>
          <p:cNvPr id="18" name="Title 1">
            <a:extLst>
              <a:ext uri="{FF2B5EF4-FFF2-40B4-BE49-F238E27FC236}">
                <a16:creationId xmlns:a16="http://schemas.microsoft.com/office/drawing/2014/main" id="{34A8EF94-6683-4CED-9E46-F98426BD5FFB}"/>
              </a:ext>
            </a:extLst>
          </p:cNvPr>
          <p:cNvSpPr>
            <a:spLocks noGrp="1"/>
          </p:cNvSpPr>
          <p:nvPr>
            <p:ph type="ctrTitle" hasCustomPrompt="1"/>
          </p:nvPr>
        </p:nvSpPr>
        <p:spPr>
          <a:xfrm>
            <a:off x="666752" y="2771856"/>
            <a:ext cx="5439080" cy="1222820"/>
          </a:xfrm>
          <a:prstGeom prst="rect">
            <a:avLst/>
          </a:prstGeom>
        </p:spPr>
        <p:txBody>
          <a:bodyPr lIns="0" tIns="0" rIns="0" bIns="0" anchor="b" anchorCtr="0">
            <a:normAutofit/>
          </a:bodyPr>
          <a:lstStyle>
            <a:lvl1pPr algn="l">
              <a:defRPr sz="3200" b="1">
                <a:solidFill>
                  <a:schemeClr val="tx1"/>
                </a:solidFill>
                <a:latin typeface="+mj-lt"/>
                <a:ea typeface="Noto Serif" panose="02020600060500020200" pitchFamily="18" charset="0"/>
                <a:cs typeface="Noto Serif" panose="02020600060500020200" pitchFamily="18" charset="0"/>
              </a:defRPr>
            </a:lvl1pPr>
          </a:lstStyle>
          <a:p>
            <a:r>
              <a:rPr lang="en-AU" dirty="0"/>
              <a:t>Click to edit title</a:t>
            </a:r>
            <a:endParaRPr lang="en-US" dirty="0"/>
          </a:p>
        </p:txBody>
      </p:sp>
      <p:sp>
        <p:nvSpPr>
          <p:cNvPr id="20" name="Subtitle 2">
            <a:extLst>
              <a:ext uri="{FF2B5EF4-FFF2-40B4-BE49-F238E27FC236}">
                <a16:creationId xmlns:a16="http://schemas.microsoft.com/office/drawing/2014/main" id="{A508E390-9CD9-428F-AF95-BA688935A041}"/>
              </a:ext>
            </a:extLst>
          </p:cNvPr>
          <p:cNvSpPr>
            <a:spLocks noGrp="1"/>
          </p:cNvSpPr>
          <p:nvPr>
            <p:ph type="subTitle" idx="1" hasCustomPrompt="1"/>
          </p:nvPr>
        </p:nvSpPr>
        <p:spPr>
          <a:xfrm>
            <a:off x="666752" y="4087316"/>
            <a:ext cx="5439080" cy="929859"/>
          </a:xfrm>
          <a:prstGeom prst="rect">
            <a:avLst/>
          </a:prstGeom>
        </p:spPr>
        <p:txBody>
          <a:bodyPr lIns="0" tIns="0" rIns="0" bIns="0">
            <a:normAutofit/>
          </a:bodyPr>
          <a:lstStyle>
            <a:lvl1pPr marL="0" indent="0" algn="l">
              <a:buNone/>
              <a:defRPr sz="2400" b="0">
                <a:solidFill>
                  <a:schemeClr val="tx1"/>
                </a:solidFill>
                <a:latin typeface="+mn-lt"/>
                <a:cs typeface="Source Sans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subtitle</a:t>
            </a:r>
            <a:endParaRPr lang="en-US" dirty="0"/>
          </a:p>
        </p:txBody>
      </p:sp>
      <p:pic>
        <p:nvPicPr>
          <p:cNvPr id="24" name="Graphic 23">
            <a:extLst>
              <a:ext uri="{FF2B5EF4-FFF2-40B4-BE49-F238E27FC236}">
                <a16:creationId xmlns:a16="http://schemas.microsoft.com/office/drawing/2014/main" id="{62F27FC6-A9AE-48DD-870E-5A0BA48B260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44800" y="411929"/>
            <a:ext cx="990000" cy="990000"/>
          </a:xfrm>
          <a:prstGeom prst="rect">
            <a:avLst/>
          </a:prstGeom>
        </p:spPr>
      </p:pic>
    </p:spTree>
    <p:extLst>
      <p:ext uri="{BB962C8B-B14F-4D97-AF65-F5344CB8AC3E}">
        <p14:creationId xmlns:p14="http://schemas.microsoft.com/office/powerpoint/2010/main" val="164476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 option 6">
    <p:bg>
      <p:bgPr>
        <a:solidFill>
          <a:srgbClr val="094183"/>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36EE101-6C4E-4076-A40F-6DBF1256B100}"/>
              </a:ext>
            </a:extLst>
          </p:cNvPr>
          <p:cNvCxnSpPr/>
          <p:nvPr userDrawn="1"/>
        </p:nvCxnSpPr>
        <p:spPr>
          <a:xfrm>
            <a:off x="0" y="6119813"/>
            <a:ext cx="1220258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a:extLst>
              <a:ext uri="{FF2B5EF4-FFF2-40B4-BE49-F238E27FC236}">
                <a16:creationId xmlns:a16="http://schemas.microsoft.com/office/drawing/2014/main" id="{5C3B4AF4-BF5E-47D1-AED1-A546AA8CE31F}"/>
              </a:ext>
            </a:extLst>
          </p:cNvPr>
          <p:cNvSpPr>
            <a:spLocks noGrp="1"/>
          </p:cNvSpPr>
          <p:nvPr>
            <p:ph type="dt" sz="half" idx="10"/>
          </p:nvPr>
        </p:nvSpPr>
        <p:spPr>
          <a:xfrm>
            <a:off x="609600" y="6272214"/>
            <a:ext cx="2844800" cy="365125"/>
          </a:xfrm>
          <a:prstGeom prst="rect">
            <a:avLst/>
          </a:prstGeom>
        </p:spPr>
        <p:txBody>
          <a:bodyPr vert="horz" wrap="square" lIns="0" tIns="0" rIns="0" bIns="0" numCol="1" anchor="t" anchorCtr="0" compatLnSpc="1">
            <a:prstTxWarp prst="textNoShape">
              <a:avLst/>
            </a:prstTxWarp>
          </a:bodyPr>
          <a:lstStyle>
            <a:lvl1pPr eaLnBrk="1" hangingPunct="1">
              <a:defRPr sz="1400">
                <a:solidFill>
                  <a:srgbClr val="FFFFFF"/>
                </a:solidFill>
                <a:latin typeface="+mn-lt"/>
              </a:defRPr>
            </a:lvl1pPr>
          </a:lstStyle>
          <a:p>
            <a:pPr>
              <a:defRPr/>
            </a:pPr>
            <a:endParaRPr lang="en-US" altLang="en-US"/>
          </a:p>
        </p:txBody>
      </p:sp>
      <p:sp>
        <p:nvSpPr>
          <p:cNvPr id="11" name="Footer Placeholder 4">
            <a:extLst>
              <a:ext uri="{FF2B5EF4-FFF2-40B4-BE49-F238E27FC236}">
                <a16:creationId xmlns:a16="http://schemas.microsoft.com/office/drawing/2014/main" id="{4F4ACC6E-E227-45C9-8737-37135CA14B58}"/>
              </a:ext>
            </a:extLst>
          </p:cNvPr>
          <p:cNvSpPr>
            <a:spLocks noGrp="1"/>
          </p:cNvSpPr>
          <p:nvPr>
            <p:ph type="ftr" sz="quarter" idx="11"/>
          </p:nvPr>
        </p:nvSpPr>
        <p:spPr>
          <a:xfrm>
            <a:off x="4165600" y="6272214"/>
            <a:ext cx="3860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mn-lt"/>
              </a:defRPr>
            </a:lvl1pPr>
          </a:lstStyle>
          <a:p>
            <a:pPr>
              <a:defRPr/>
            </a:pPr>
            <a:r>
              <a:rPr lang="en-US" altLang="en-US"/>
              <a:t>Footer</a:t>
            </a:r>
            <a:endParaRPr lang="en-US" altLang="en-US" dirty="0"/>
          </a:p>
        </p:txBody>
      </p:sp>
      <p:sp>
        <p:nvSpPr>
          <p:cNvPr id="12" name="Slide Number Placeholder 5">
            <a:extLst>
              <a:ext uri="{FF2B5EF4-FFF2-40B4-BE49-F238E27FC236}">
                <a16:creationId xmlns:a16="http://schemas.microsoft.com/office/drawing/2014/main" id="{AEDE1F03-FFA3-4E37-8BE8-75BAEDEAD723}"/>
              </a:ext>
            </a:extLst>
          </p:cNvPr>
          <p:cNvSpPr>
            <a:spLocks noGrp="1"/>
          </p:cNvSpPr>
          <p:nvPr>
            <p:ph type="sldNum" sz="quarter" idx="12"/>
          </p:nvPr>
        </p:nvSpPr>
        <p:spPr>
          <a:xfrm>
            <a:off x="8737600" y="6272214"/>
            <a:ext cx="2844800" cy="365125"/>
          </a:xfrm>
          <a:prstGeom prst="rect">
            <a:avLst/>
          </a:prstGeom>
        </p:spPr>
        <p:txBody>
          <a:bodyPr vert="horz" wrap="square" lIns="0" tIns="0" rIns="0" bIns="0" numCol="1" anchor="t" anchorCtr="0" compatLnSpc="1">
            <a:prstTxWarp prst="textNoShape">
              <a:avLst/>
            </a:prstTxWarp>
          </a:bodyPr>
          <a:lstStyle>
            <a:lvl1pPr algn="r" eaLnBrk="1" hangingPunct="1">
              <a:defRPr sz="1400">
                <a:solidFill>
                  <a:srgbClr val="FFFFFF"/>
                </a:solidFill>
                <a:latin typeface="+mn-lt"/>
              </a:defRPr>
            </a:lvl1pPr>
          </a:lstStyle>
          <a:p>
            <a:pPr>
              <a:defRPr/>
            </a:pPr>
            <a:fld id="{56DAE0BD-5ABA-4611-935B-99E85C08F8BD}" type="slidenum">
              <a:rPr lang="en-US" altLang="en-US" smtClean="0"/>
              <a:pPr>
                <a:defRPr/>
              </a:pPr>
              <a:t>‹#›</a:t>
            </a:fld>
            <a:endParaRPr lang="en-US" altLang="en-US"/>
          </a:p>
        </p:txBody>
      </p:sp>
      <p:sp>
        <p:nvSpPr>
          <p:cNvPr id="16" name="Freeform: Shape 15">
            <a:extLst>
              <a:ext uri="{FF2B5EF4-FFF2-40B4-BE49-F238E27FC236}">
                <a16:creationId xmlns:a16="http://schemas.microsoft.com/office/drawing/2014/main" id="{C965DDAC-E269-45E2-A096-D7C3492FE51A}"/>
              </a:ext>
            </a:extLst>
          </p:cNvPr>
          <p:cNvSpPr/>
          <p:nvPr userDrawn="1"/>
        </p:nvSpPr>
        <p:spPr>
          <a:xfrm>
            <a:off x="0" y="0"/>
            <a:ext cx="727200" cy="727200"/>
          </a:xfrm>
          <a:custGeom>
            <a:avLst/>
            <a:gdLst>
              <a:gd name="connsiteX0" fmla="*/ 0 w 5058697"/>
              <a:gd name="connsiteY0" fmla="*/ 5058697 h 5058697"/>
              <a:gd name="connsiteX1" fmla="*/ 0 w 5058697"/>
              <a:gd name="connsiteY1" fmla="*/ 0 h 5058697"/>
              <a:gd name="connsiteX2" fmla="*/ 5058697 w 5058697"/>
              <a:gd name="connsiteY2" fmla="*/ 0 h 5058697"/>
              <a:gd name="connsiteX3" fmla="*/ 3642852 w 5058697"/>
              <a:gd name="connsiteY3" fmla="*/ 1415845 h 5058697"/>
              <a:gd name="connsiteX4" fmla="*/ 1415845 w 5058697"/>
              <a:gd name="connsiteY4" fmla="*/ 1415845 h 5058697"/>
              <a:gd name="connsiteX5" fmla="*/ 1415845 w 5058697"/>
              <a:gd name="connsiteY5" fmla="*/ 3598607 h 5058697"/>
              <a:gd name="connsiteX6" fmla="*/ 0 w 5058697"/>
              <a:gd name="connsiteY6" fmla="*/ 5058697 h 505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697" h="5058697">
                <a:moveTo>
                  <a:pt x="0" y="5058697"/>
                </a:moveTo>
                <a:lnTo>
                  <a:pt x="0" y="0"/>
                </a:lnTo>
                <a:lnTo>
                  <a:pt x="5058697" y="0"/>
                </a:lnTo>
                <a:lnTo>
                  <a:pt x="3642852" y="1415845"/>
                </a:lnTo>
                <a:lnTo>
                  <a:pt x="1415845" y="1415845"/>
                </a:lnTo>
                <a:lnTo>
                  <a:pt x="1415845" y="3598607"/>
                </a:lnTo>
                <a:lnTo>
                  <a:pt x="0" y="5058697"/>
                </a:lnTo>
                <a:close/>
              </a:path>
            </a:pathLst>
          </a:custGeom>
          <a:solidFill>
            <a:srgbClr val="F1D09D"/>
          </a:solidFill>
          <a:ln w="3643"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7" name="Freeform: Shape 16">
            <a:extLst>
              <a:ext uri="{FF2B5EF4-FFF2-40B4-BE49-F238E27FC236}">
                <a16:creationId xmlns:a16="http://schemas.microsoft.com/office/drawing/2014/main" id="{B342B5C9-F81A-4319-BE61-E5C42F47A77B}"/>
              </a:ext>
            </a:extLst>
          </p:cNvPr>
          <p:cNvSpPr/>
          <p:nvPr userDrawn="1"/>
        </p:nvSpPr>
        <p:spPr>
          <a:xfrm rot="10800000">
            <a:off x="11475384" y="6139551"/>
            <a:ext cx="727200" cy="727200"/>
          </a:xfrm>
          <a:custGeom>
            <a:avLst/>
            <a:gdLst>
              <a:gd name="connsiteX0" fmla="*/ 0 w 5058697"/>
              <a:gd name="connsiteY0" fmla="*/ 5058697 h 5058697"/>
              <a:gd name="connsiteX1" fmla="*/ 0 w 5058697"/>
              <a:gd name="connsiteY1" fmla="*/ 0 h 5058697"/>
              <a:gd name="connsiteX2" fmla="*/ 5058697 w 5058697"/>
              <a:gd name="connsiteY2" fmla="*/ 0 h 5058697"/>
              <a:gd name="connsiteX3" fmla="*/ 3642852 w 5058697"/>
              <a:gd name="connsiteY3" fmla="*/ 1415845 h 5058697"/>
              <a:gd name="connsiteX4" fmla="*/ 1415845 w 5058697"/>
              <a:gd name="connsiteY4" fmla="*/ 1415845 h 5058697"/>
              <a:gd name="connsiteX5" fmla="*/ 1415845 w 5058697"/>
              <a:gd name="connsiteY5" fmla="*/ 3598607 h 5058697"/>
              <a:gd name="connsiteX6" fmla="*/ 0 w 5058697"/>
              <a:gd name="connsiteY6" fmla="*/ 5058697 h 505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697" h="5058697">
                <a:moveTo>
                  <a:pt x="0" y="5058697"/>
                </a:moveTo>
                <a:lnTo>
                  <a:pt x="0" y="0"/>
                </a:lnTo>
                <a:lnTo>
                  <a:pt x="5058697" y="0"/>
                </a:lnTo>
                <a:lnTo>
                  <a:pt x="3642852" y="1415845"/>
                </a:lnTo>
                <a:lnTo>
                  <a:pt x="1415845" y="1415845"/>
                </a:lnTo>
                <a:lnTo>
                  <a:pt x="1415845" y="3598607"/>
                </a:lnTo>
                <a:lnTo>
                  <a:pt x="0" y="5058697"/>
                </a:lnTo>
                <a:close/>
              </a:path>
            </a:pathLst>
          </a:custGeom>
          <a:solidFill>
            <a:srgbClr val="F1D09D"/>
          </a:solidFill>
          <a:ln w="3643" cap="flat">
            <a:noFill/>
            <a:prstDash val="solid"/>
            <a:miter/>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AU" dirty="0"/>
          </a:p>
        </p:txBody>
      </p:sp>
      <p:pic>
        <p:nvPicPr>
          <p:cNvPr id="13" name="Graphic 12">
            <a:extLst>
              <a:ext uri="{FF2B5EF4-FFF2-40B4-BE49-F238E27FC236}">
                <a16:creationId xmlns:a16="http://schemas.microsoft.com/office/drawing/2014/main" id="{1707B763-CC69-4CE9-BD3D-A7F4EE5AC6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800" y="411929"/>
            <a:ext cx="990000" cy="990000"/>
          </a:xfrm>
          <a:prstGeom prst="rect">
            <a:avLst/>
          </a:prstGeom>
        </p:spPr>
      </p:pic>
      <p:sp>
        <p:nvSpPr>
          <p:cNvPr id="15" name="Title 1">
            <a:extLst>
              <a:ext uri="{FF2B5EF4-FFF2-40B4-BE49-F238E27FC236}">
                <a16:creationId xmlns:a16="http://schemas.microsoft.com/office/drawing/2014/main" id="{53923FA3-7BDA-4A77-B660-0ADC851A7413}"/>
              </a:ext>
            </a:extLst>
          </p:cNvPr>
          <p:cNvSpPr txBox="1">
            <a:spLocks/>
          </p:cNvSpPr>
          <p:nvPr userDrawn="1"/>
        </p:nvSpPr>
        <p:spPr>
          <a:xfrm>
            <a:off x="609599" y="2887082"/>
            <a:ext cx="6433751" cy="1665395"/>
          </a:xfrm>
          <a:prstGeom prst="rect">
            <a:avLst/>
          </a:prstGeom>
        </p:spPr>
        <p:txBody>
          <a:bodyPr lIns="0" tIns="0" rIns="0" bIns="0" anchor="t" anchorCtr="0">
            <a:normAutofit/>
          </a:bodyPr>
          <a:lstStyle>
            <a:lvl1pPr>
              <a:defRPr sz="2800" b="1">
                <a:solidFill>
                  <a:srgbClr val="F1D09D"/>
                </a:solidFill>
                <a:latin typeface="+mj-lt"/>
                <a:ea typeface="Noto Serif" panose="02020600060500020200" pitchFamily="18" charset="0"/>
                <a:cs typeface="Noto Serif" panose="02020600060500020200" pitchFamily="18" charset="0"/>
              </a:defRPr>
            </a:lvl1pPr>
            <a:lvl2pPr algn="ctr">
              <a:defRPr sz="4400">
                <a:latin typeface="Noto Serif" charset="0"/>
              </a:defRPr>
            </a:lvl2pPr>
            <a:lvl3pPr algn="ctr">
              <a:defRPr sz="4400">
                <a:latin typeface="Noto Serif" charset="0"/>
              </a:defRPr>
            </a:lvl3pPr>
            <a:lvl4pPr algn="ctr">
              <a:defRPr sz="4400">
                <a:latin typeface="Noto Serif" charset="0"/>
              </a:defRPr>
            </a:lvl4pPr>
            <a:lvl5pPr algn="ctr">
              <a:defRPr sz="4400">
                <a:latin typeface="Noto Serif" charset="0"/>
              </a:defRPr>
            </a:lvl5pPr>
            <a:lvl6pPr marL="457200" algn="ctr" defTabSz="457200" fontAlgn="base">
              <a:spcBef>
                <a:spcPct val="0"/>
              </a:spcBef>
              <a:spcAft>
                <a:spcPct val="0"/>
              </a:spcAft>
              <a:defRPr sz="4400">
                <a:latin typeface="Noto Serif" charset="0"/>
              </a:defRPr>
            </a:lvl6pPr>
            <a:lvl7pPr marL="914400" algn="ctr" defTabSz="457200" fontAlgn="base">
              <a:spcBef>
                <a:spcPct val="0"/>
              </a:spcBef>
              <a:spcAft>
                <a:spcPct val="0"/>
              </a:spcAft>
              <a:defRPr sz="4400">
                <a:latin typeface="Noto Serif" charset="0"/>
              </a:defRPr>
            </a:lvl7pPr>
            <a:lvl8pPr marL="1371600" algn="ctr" defTabSz="457200" fontAlgn="base">
              <a:spcBef>
                <a:spcPct val="0"/>
              </a:spcBef>
              <a:spcAft>
                <a:spcPct val="0"/>
              </a:spcAft>
              <a:defRPr sz="4400">
                <a:latin typeface="Noto Serif" charset="0"/>
              </a:defRPr>
            </a:lvl8pPr>
            <a:lvl9pPr marL="1828800" algn="ctr" defTabSz="457200" fontAlgn="base">
              <a:spcBef>
                <a:spcPct val="0"/>
              </a:spcBef>
              <a:spcAft>
                <a:spcPct val="0"/>
              </a:spcAft>
              <a:defRPr sz="4400">
                <a:latin typeface="Noto Serif" charset="0"/>
              </a:defRPr>
            </a:lvl9pPr>
          </a:lstStyle>
          <a:p>
            <a:pPr lvl="0"/>
            <a:r>
              <a:rPr lang="en-AU" dirty="0"/>
              <a:t>Click to edit title</a:t>
            </a:r>
            <a:endParaRPr lang="en-US" dirty="0"/>
          </a:p>
        </p:txBody>
      </p:sp>
      <p:pic>
        <p:nvPicPr>
          <p:cNvPr id="18" name="Picture 17">
            <a:extLst>
              <a:ext uri="{FF2B5EF4-FFF2-40B4-BE49-F238E27FC236}">
                <a16:creationId xmlns:a16="http://schemas.microsoft.com/office/drawing/2014/main" id="{E27DC937-C2FD-4514-A808-A5D9953A8543}"/>
              </a:ext>
            </a:extLst>
          </p:cNvPr>
          <p:cNvPicPr>
            <a:picLocks noChangeAspect="1"/>
          </p:cNvPicPr>
          <p:nvPr userDrawn="1"/>
        </p:nvPicPr>
        <p:blipFill>
          <a:blip r:embed="rId4"/>
          <a:stretch>
            <a:fillRect/>
          </a:stretch>
        </p:blipFill>
        <p:spPr>
          <a:xfrm>
            <a:off x="6169714" y="19738"/>
            <a:ext cx="6022286" cy="6119813"/>
          </a:xfrm>
          <a:prstGeom prst="rect">
            <a:avLst/>
          </a:prstGeom>
        </p:spPr>
      </p:pic>
    </p:spTree>
    <p:extLst>
      <p:ext uri="{BB962C8B-B14F-4D97-AF65-F5344CB8AC3E}">
        <p14:creationId xmlns:p14="http://schemas.microsoft.com/office/powerpoint/2010/main" val="3293035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7AC3EC-31A1-496F-9A99-8D98F7036119}"/>
              </a:ext>
            </a:extLst>
          </p:cNvPr>
          <p:cNvSpPr txBox="1">
            <a:spLocks noChangeArrowheads="1"/>
          </p:cNvSpPr>
          <p:nvPr userDrawn="1"/>
        </p:nvSpPr>
        <p:spPr bwMode="auto">
          <a:xfrm>
            <a:off x="-924984" y="19304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ource Sans Pro" panose="020B0503030403020204" pitchFamily="34" charset="0"/>
                <a:ea typeface="MS PGothic" panose="020B0600070205080204" pitchFamily="34" charset="-128"/>
              </a:defRPr>
            </a:lvl1pPr>
            <a:lvl2pPr marL="742950" indent="-285750">
              <a:defRPr>
                <a:solidFill>
                  <a:schemeClr val="tx1"/>
                </a:solidFill>
                <a:latin typeface="Source Sans Pro" panose="020B0503030403020204" pitchFamily="34" charset="0"/>
                <a:ea typeface="MS PGothic" panose="020B0600070205080204" pitchFamily="34" charset="-128"/>
              </a:defRPr>
            </a:lvl2pPr>
            <a:lvl3pPr marL="1143000" indent="-228600">
              <a:defRPr>
                <a:solidFill>
                  <a:schemeClr val="tx1"/>
                </a:solidFill>
                <a:latin typeface="Source Sans Pro" panose="020B0503030403020204" pitchFamily="34" charset="0"/>
                <a:ea typeface="MS PGothic" panose="020B0600070205080204" pitchFamily="34" charset="-128"/>
              </a:defRPr>
            </a:lvl3pPr>
            <a:lvl4pPr marL="1600200" indent="-228600">
              <a:defRPr>
                <a:solidFill>
                  <a:schemeClr val="tx1"/>
                </a:solidFill>
                <a:latin typeface="Source Sans Pro" panose="020B0503030403020204" pitchFamily="34" charset="0"/>
                <a:ea typeface="MS PGothic" panose="020B0600070205080204" pitchFamily="34" charset="-128"/>
              </a:defRPr>
            </a:lvl4pPr>
            <a:lvl5pPr marL="2057400" indent="-228600">
              <a:defRPr>
                <a:solidFill>
                  <a:schemeClr val="tx1"/>
                </a:solidFill>
                <a:latin typeface="Source Sans Pro" panose="020B0503030403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Source Sans Pro" panose="020B0503030403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Source Sans Pro" panose="020B0503030403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Source Sans Pro" panose="020B0503030403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Source Sans Pro" panose="020B0503030403020204" pitchFamily="34" charset="0"/>
                <a:ea typeface="MS PGothic" panose="020B0600070205080204" pitchFamily="34" charset="-128"/>
              </a:defRPr>
            </a:lvl9pPr>
          </a:lstStyle>
          <a:p>
            <a:pPr eaLnBrk="1" hangingPunct="1">
              <a:defRPr/>
            </a:pPr>
            <a:endParaRPr lang="en-US" altLang="en-US"/>
          </a:p>
        </p:txBody>
      </p:sp>
      <p:sp>
        <p:nvSpPr>
          <p:cNvPr id="3" name="Content Placeholder 2"/>
          <p:cNvSpPr>
            <a:spLocks noGrp="1"/>
          </p:cNvSpPr>
          <p:nvPr>
            <p:ph idx="1" hasCustomPrompt="1"/>
          </p:nvPr>
        </p:nvSpPr>
        <p:spPr>
          <a:xfrm>
            <a:off x="609600" y="1628665"/>
            <a:ext cx="10972800" cy="4298003"/>
          </a:xfrm>
          <a:prstGeom prst="rect">
            <a:avLst/>
          </a:prstGeom>
        </p:spPr>
        <p:txBody>
          <a:bodyPr/>
          <a:lstStyle>
            <a:lvl1pPr>
              <a:defRPr sz="3200" b="0" i="0">
                <a:solidFill>
                  <a:schemeClr val="tx2"/>
                </a:solidFill>
                <a:latin typeface="+mn-lt"/>
                <a:cs typeface="Source Sans Pro"/>
              </a:defRPr>
            </a:lvl1pPr>
            <a:lvl2pPr>
              <a:defRPr sz="3200" b="0" i="0">
                <a:solidFill>
                  <a:schemeClr val="tx2"/>
                </a:solidFill>
                <a:latin typeface="+mn-lt"/>
                <a:cs typeface="Source Sans Pro"/>
              </a:defRPr>
            </a:lvl2pPr>
            <a:lvl3pPr>
              <a:defRPr sz="2800" b="0" i="0">
                <a:solidFill>
                  <a:schemeClr val="tx2"/>
                </a:solidFill>
                <a:latin typeface="+mn-lt"/>
                <a:cs typeface="Source Sans Pro"/>
              </a:defRPr>
            </a:lvl3pPr>
            <a:lvl4pPr>
              <a:defRPr sz="2400" b="0" i="0">
                <a:solidFill>
                  <a:schemeClr val="tx2"/>
                </a:solidFill>
                <a:latin typeface="+mn-lt"/>
                <a:cs typeface="Source Sans Pro"/>
              </a:defRPr>
            </a:lvl4pPr>
            <a:lvl5pPr>
              <a:defRPr sz="2400" b="0" i="0">
                <a:solidFill>
                  <a:schemeClr val="tx2"/>
                </a:solidFill>
                <a:latin typeface="+mn-lt"/>
                <a:cs typeface="Source Sans Pro"/>
              </a:defRPr>
            </a:lvl5pPr>
          </a:lstStyle>
          <a:p>
            <a:pPr lvl="0"/>
            <a:r>
              <a:rPr lang="en-AU" dirty="0"/>
              <a:t>Click to edit text</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2" name="Title 1">
            <a:extLst>
              <a:ext uri="{FF2B5EF4-FFF2-40B4-BE49-F238E27FC236}">
                <a16:creationId xmlns:a16="http://schemas.microsoft.com/office/drawing/2014/main" id="{BEC86DD3-0C25-41D3-8D2E-5EEC8EC7962C}"/>
              </a:ext>
            </a:extLst>
          </p:cNvPr>
          <p:cNvSpPr>
            <a:spLocks noGrp="1"/>
          </p:cNvSpPr>
          <p:nvPr>
            <p:ph type="title" hasCustomPrompt="1"/>
          </p:nvPr>
        </p:nvSpPr>
        <p:spPr>
          <a:xfrm>
            <a:off x="1838246" y="346978"/>
            <a:ext cx="9744153" cy="1129287"/>
          </a:xfrm>
          <a:prstGeom prst="rect">
            <a:avLst/>
          </a:prstGeom>
        </p:spPr>
        <p:txBody>
          <a:bodyPr lIns="0" tIns="0" rIns="0" bIns="0" anchor="ctr" anchorCtr="0">
            <a:normAutofit/>
          </a:bodyPr>
          <a:lstStyle>
            <a:lvl1pPr algn="l">
              <a:defRPr sz="3200" b="1">
                <a:solidFill>
                  <a:srgbClr val="094183"/>
                </a:solidFill>
                <a:latin typeface="+mj-lt"/>
                <a:ea typeface="Noto Serif" panose="02020600060500020200" pitchFamily="18" charset="0"/>
                <a:cs typeface="Noto Serif" panose="02020600060500020200" pitchFamily="18" charset="0"/>
              </a:defRPr>
            </a:lvl1pPr>
          </a:lstStyle>
          <a:p>
            <a:r>
              <a:rPr lang="en-AU" dirty="0"/>
              <a:t>Click to edit title</a:t>
            </a:r>
            <a:endParaRPr lang="en-US" dirty="0"/>
          </a:p>
        </p:txBody>
      </p:sp>
      <p:pic>
        <p:nvPicPr>
          <p:cNvPr id="13" name="Graphic 12">
            <a:extLst>
              <a:ext uri="{FF2B5EF4-FFF2-40B4-BE49-F238E27FC236}">
                <a16:creationId xmlns:a16="http://schemas.microsoft.com/office/drawing/2014/main" id="{1B64AEEA-2D1D-4FC7-B62A-49E467A418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800" y="411929"/>
            <a:ext cx="990000" cy="990000"/>
          </a:xfrm>
          <a:prstGeom prst="rect">
            <a:avLst/>
          </a:prstGeom>
        </p:spPr>
      </p:pic>
      <p:sp>
        <p:nvSpPr>
          <p:cNvPr id="14" name="Rectangle 13">
            <a:extLst>
              <a:ext uri="{FF2B5EF4-FFF2-40B4-BE49-F238E27FC236}">
                <a16:creationId xmlns:a16="http://schemas.microsoft.com/office/drawing/2014/main" id="{85E5E481-844A-48E9-BD5A-08AA3CC7D1AD}"/>
              </a:ext>
            </a:extLst>
          </p:cNvPr>
          <p:cNvSpPr/>
          <p:nvPr userDrawn="1"/>
        </p:nvSpPr>
        <p:spPr>
          <a:xfrm>
            <a:off x="0" y="6119814"/>
            <a:ext cx="12192000" cy="738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cxnSp>
        <p:nvCxnSpPr>
          <p:cNvPr id="16" name="Straight Connector 15">
            <a:extLst>
              <a:ext uri="{FF2B5EF4-FFF2-40B4-BE49-F238E27FC236}">
                <a16:creationId xmlns:a16="http://schemas.microsoft.com/office/drawing/2014/main" id="{E9303401-E303-4B1A-8F38-7A1121D40320}"/>
              </a:ext>
            </a:extLst>
          </p:cNvPr>
          <p:cNvCxnSpPr/>
          <p:nvPr userDrawn="1"/>
        </p:nvCxnSpPr>
        <p:spPr>
          <a:xfrm>
            <a:off x="0" y="6106165"/>
            <a:ext cx="12202584" cy="0"/>
          </a:xfrm>
          <a:prstGeom prst="line">
            <a:avLst/>
          </a:prstGeom>
          <a:ln w="12700">
            <a:solidFill>
              <a:srgbClr val="0B2F70"/>
            </a:solidFill>
          </a:ln>
          <a:effectLst/>
        </p:spPr>
        <p:style>
          <a:lnRef idx="2">
            <a:schemeClr val="accent1"/>
          </a:lnRef>
          <a:fillRef idx="0">
            <a:schemeClr val="accent1"/>
          </a:fillRef>
          <a:effectRef idx="1">
            <a:schemeClr val="accent1"/>
          </a:effectRef>
          <a:fontRef idx="minor">
            <a:schemeClr val="tx1"/>
          </a:fontRef>
        </p:style>
      </p:cxnSp>
      <p:sp>
        <p:nvSpPr>
          <p:cNvPr id="17" name="Date Placeholder 3">
            <a:extLst>
              <a:ext uri="{FF2B5EF4-FFF2-40B4-BE49-F238E27FC236}">
                <a16:creationId xmlns:a16="http://schemas.microsoft.com/office/drawing/2014/main" id="{160E0D32-D4FA-4401-81A5-425462F8A1D9}"/>
              </a:ext>
            </a:extLst>
          </p:cNvPr>
          <p:cNvSpPr>
            <a:spLocks noGrp="1"/>
          </p:cNvSpPr>
          <p:nvPr>
            <p:ph type="dt" sz="half" idx="10"/>
          </p:nvPr>
        </p:nvSpPr>
        <p:spPr>
          <a:xfrm>
            <a:off x="609600" y="6272214"/>
            <a:ext cx="2844800" cy="365125"/>
          </a:xfrm>
          <a:prstGeom prst="rect">
            <a:avLst/>
          </a:prstGeom>
        </p:spPr>
        <p:txBody>
          <a:bodyPr vert="horz" wrap="square" lIns="0" tIns="0" rIns="0" bIns="0" numCol="1" anchor="t" anchorCtr="0" compatLnSpc="1">
            <a:prstTxWarp prst="textNoShape">
              <a:avLst/>
            </a:prstTxWarp>
          </a:bodyPr>
          <a:lstStyle>
            <a:lvl1pPr eaLnBrk="1" hangingPunct="1">
              <a:defRPr sz="1400" b="0">
                <a:solidFill>
                  <a:srgbClr val="094183"/>
                </a:solidFill>
                <a:latin typeface="+mn-lt"/>
              </a:defRPr>
            </a:lvl1pPr>
          </a:lstStyle>
          <a:p>
            <a:pPr>
              <a:defRPr/>
            </a:pPr>
            <a:endParaRPr lang="en-US" altLang="en-US" dirty="0"/>
          </a:p>
        </p:txBody>
      </p:sp>
      <p:sp>
        <p:nvSpPr>
          <p:cNvPr id="18" name="Footer Placeholder 4">
            <a:extLst>
              <a:ext uri="{FF2B5EF4-FFF2-40B4-BE49-F238E27FC236}">
                <a16:creationId xmlns:a16="http://schemas.microsoft.com/office/drawing/2014/main" id="{5C554363-9BAC-457F-9585-A8A8948B5F66}"/>
              </a:ext>
            </a:extLst>
          </p:cNvPr>
          <p:cNvSpPr>
            <a:spLocks noGrp="1"/>
          </p:cNvSpPr>
          <p:nvPr>
            <p:ph type="ftr" sz="quarter" idx="11"/>
          </p:nvPr>
        </p:nvSpPr>
        <p:spPr>
          <a:xfrm>
            <a:off x="4165600" y="6272214"/>
            <a:ext cx="3860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b="0">
                <a:solidFill>
                  <a:srgbClr val="094183"/>
                </a:solidFill>
                <a:latin typeface="+mn-lt"/>
              </a:defRPr>
            </a:lvl1pPr>
          </a:lstStyle>
          <a:p>
            <a:pPr>
              <a:defRPr/>
            </a:pPr>
            <a:endParaRPr lang="en-US" altLang="en-US" dirty="0"/>
          </a:p>
        </p:txBody>
      </p:sp>
      <p:sp>
        <p:nvSpPr>
          <p:cNvPr id="19" name="Slide Number Placeholder 5">
            <a:extLst>
              <a:ext uri="{FF2B5EF4-FFF2-40B4-BE49-F238E27FC236}">
                <a16:creationId xmlns:a16="http://schemas.microsoft.com/office/drawing/2014/main" id="{3274D2B6-1D51-4D70-9ABD-1F88EDCA2DA7}"/>
              </a:ext>
            </a:extLst>
          </p:cNvPr>
          <p:cNvSpPr>
            <a:spLocks noGrp="1"/>
          </p:cNvSpPr>
          <p:nvPr>
            <p:ph type="sldNum" sz="quarter" idx="12"/>
          </p:nvPr>
        </p:nvSpPr>
        <p:spPr>
          <a:xfrm>
            <a:off x="9575800" y="6272213"/>
            <a:ext cx="2133600" cy="365125"/>
          </a:xfrm>
          <a:prstGeom prst="rect">
            <a:avLst/>
          </a:prstGeom>
        </p:spPr>
        <p:txBody>
          <a:bodyPr vert="horz" wrap="square" lIns="0" tIns="0" rIns="0" bIns="0" numCol="1" anchor="t" anchorCtr="0" compatLnSpc="1">
            <a:prstTxWarp prst="textNoShape">
              <a:avLst/>
            </a:prstTxWarp>
          </a:bodyPr>
          <a:lstStyle>
            <a:lvl1pPr algn="r" eaLnBrk="1" hangingPunct="1">
              <a:defRPr sz="1400" b="0">
                <a:solidFill>
                  <a:srgbClr val="094183"/>
                </a:solidFill>
                <a:latin typeface="+mn-lt"/>
              </a:defRPr>
            </a:lvl1pPr>
          </a:lstStyle>
          <a:p>
            <a:pPr>
              <a:defRPr/>
            </a:pPr>
            <a:fld id="{7236C267-1906-4858-B745-2210CF910CBF}" type="slidenum">
              <a:rPr lang="en-US" altLang="en-US" smtClean="0"/>
              <a:pPr>
                <a:defRPr/>
              </a:pPr>
              <a:t>‹#›</a:t>
            </a:fld>
            <a:endParaRPr lang="en-US" altLang="en-US"/>
          </a:p>
        </p:txBody>
      </p:sp>
    </p:spTree>
    <p:extLst>
      <p:ext uri="{BB962C8B-B14F-4D97-AF65-F5344CB8AC3E}">
        <p14:creationId xmlns:p14="http://schemas.microsoft.com/office/powerpoint/2010/main" val="1818277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609600" y="1058366"/>
            <a:ext cx="10972800" cy="4868302"/>
          </a:xfrm>
          <a:prstGeom prst="rect">
            <a:avLst/>
          </a:prstGeom>
        </p:spPr>
        <p:txBody>
          <a:bodyPr/>
          <a:lstStyle>
            <a:lvl1pPr>
              <a:defRPr sz="3600" b="0" i="0">
                <a:solidFill>
                  <a:schemeClr val="tx2"/>
                </a:solidFill>
                <a:latin typeface="Source Sans Pro"/>
                <a:cs typeface="Source Sans Pro"/>
              </a:defRPr>
            </a:lvl1pPr>
            <a:lvl2pPr>
              <a:defRPr sz="3600" b="0" i="0">
                <a:solidFill>
                  <a:schemeClr val="tx2"/>
                </a:solidFill>
                <a:latin typeface="Source Sans Pro"/>
                <a:cs typeface="Source Sans Pro"/>
              </a:defRPr>
            </a:lvl2pPr>
            <a:lvl3pPr>
              <a:defRPr sz="3200" b="0" i="0">
                <a:solidFill>
                  <a:schemeClr val="tx2"/>
                </a:solidFill>
                <a:latin typeface="Source Sans Pro"/>
                <a:cs typeface="Source Sans Pro"/>
              </a:defRPr>
            </a:lvl3pPr>
            <a:lvl4pPr>
              <a:defRPr sz="2800" b="0" i="0">
                <a:solidFill>
                  <a:schemeClr val="tx2"/>
                </a:solidFill>
                <a:latin typeface="Source Sans Pro"/>
                <a:cs typeface="Source Sans Pro"/>
              </a:defRPr>
            </a:lvl4pPr>
            <a:lvl5pPr>
              <a:defRPr sz="2800" b="0" i="0">
                <a:solidFill>
                  <a:schemeClr val="tx2"/>
                </a:solidFill>
                <a:latin typeface="Source Sans Pro"/>
                <a:cs typeface="Source Sans Pro"/>
              </a:defRPr>
            </a:lvl5pPr>
          </a:lstStyle>
          <a:p>
            <a:pPr lvl="0"/>
            <a:r>
              <a:rPr lang="en-AU" dirty="0"/>
              <a:t>Click to edit text</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8" name="Rectangle 7">
            <a:extLst>
              <a:ext uri="{FF2B5EF4-FFF2-40B4-BE49-F238E27FC236}">
                <a16:creationId xmlns:a16="http://schemas.microsoft.com/office/drawing/2014/main" id="{10214F9D-DAA5-417B-AA55-DBF275BFD342}"/>
              </a:ext>
            </a:extLst>
          </p:cNvPr>
          <p:cNvSpPr/>
          <p:nvPr userDrawn="1"/>
        </p:nvSpPr>
        <p:spPr>
          <a:xfrm>
            <a:off x="0" y="6119814"/>
            <a:ext cx="12192000" cy="738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cxnSp>
        <p:nvCxnSpPr>
          <p:cNvPr id="9" name="Straight Connector 8">
            <a:extLst>
              <a:ext uri="{FF2B5EF4-FFF2-40B4-BE49-F238E27FC236}">
                <a16:creationId xmlns:a16="http://schemas.microsoft.com/office/drawing/2014/main" id="{A0D090E9-9C9F-4503-999F-29F6E274E337}"/>
              </a:ext>
            </a:extLst>
          </p:cNvPr>
          <p:cNvCxnSpPr/>
          <p:nvPr userDrawn="1"/>
        </p:nvCxnSpPr>
        <p:spPr>
          <a:xfrm>
            <a:off x="0" y="6106165"/>
            <a:ext cx="12202584" cy="0"/>
          </a:xfrm>
          <a:prstGeom prst="line">
            <a:avLst/>
          </a:prstGeom>
          <a:ln w="12700">
            <a:solidFill>
              <a:srgbClr val="0B2F70"/>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a:extLst>
              <a:ext uri="{FF2B5EF4-FFF2-40B4-BE49-F238E27FC236}">
                <a16:creationId xmlns:a16="http://schemas.microsoft.com/office/drawing/2014/main" id="{BC6F61FC-ACCC-4BBF-8B84-78D8C215385A}"/>
              </a:ext>
            </a:extLst>
          </p:cNvPr>
          <p:cNvSpPr>
            <a:spLocks noGrp="1"/>
          </p:cNvSpPr>
          <p:nvPr>
            <p:ph type="dt" sz="half" idx="10"/>
          </p:nvPr>
        </p:nvSpPr>
        <p:spPr>
          <a:xfrm>
            <a:off x="609600" y="6272214"/>
            <a:ext cx="2844800" cy="365125"/>
          </a:xfrm>
          <a:prstGeom prst="rect">
            <a:avLst/>
          </a:prstGeom>
        </p:spPr>
        <p:txBody>
          <a:bodyPr vert="horz" wrap="square" lIns="0" tIns="0" rIns="0" bIns="0" numCol="1" anchor="t" anchorCtr="0" compatLnSpc="1">
            <a:prstTxWarp prst="textNoShape">
              <a:avLst/>
            </a:prstTxWarp>
          </a:bodyPr>
          <a:lstStyle>
            <a:lvl1pPr eaLnBrk="1" hangingPunct="1">
              <a:defRPr sz="1400" b="0">
                <a:solidFill>
                  <a:srgbClr val="094183"/>
                </a:solidFill>
                <a:latin typeface="+mn-lt"/>
              </a:defRPr>
            </a:lvl1pPr>
          </a:lstStyle>
          <a:p>
            <a:pPr>
              <a:defRPr/>
            </a:pPr>
            <a:endParaRPr lang="en-US" altLang="en-US" dirty="0"/>
          </a:p>
        </p:txBody>
      </p:sp>
      <p:sp>
        <p:nvSpPr>
          <p:cNvPr id="11" name="Footer Placeholder 4">
            <a:extLst>
              <a:ext uri="{FF2B5EF4-FFF2-40B4-BE49-F238E27FC236}">
                <a16:creationId xmlns:a16="http://schemas.microsoft.com/office/drawing/2014/main" id="{8B75B750-CF82-4216-9934-3C542959161E}"/>
              </a:ext>
            </a:extLst>
          </p:cNvPr>
          <p:cNvSpPr>
            <a:spLocks noGrp="1"/>
          </p:cNvSpPr>
          <p:nvPr>
            <p:ph type="ftr" sz="quarter" idx="11"/>
          </p:nvPr>
        </p:nvSpPr>
        <p:spPr>
          <a:xfrm>
            <a:off x="4165600" y="6272214"/>
            <a:ext cx="3860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b="0">
                <a:solidFill>
                  <a:srgbClr val="094183"/>
                </a:solidFill>
                <a:latin typeface="+mn-lt"/>
              </a:defRPr>
            </a:lvl1pPr>
          </a:lstStyle>
          <a:p>
            <a:pPr>
              <a:defRPr/>
            </a:pPr>
            <a:endParaRPr lang="en-US" altLang="en-US" dirty="0"/>
          </a:p>
        </p:txBody>
      </p:sp>
      <p:sp>
        <p:nvSpPr>
          <p:cNvPr id="12" name="Slide Number Placeholder 5">
            <a:extLst>
              <a:ext uri="{FF2B5EF4-FFF2-40B4-BE49-F238E27FC236}">
                <a16:creationId xmlns:a16="http://schemas.microsoft.com/office/drawing/2014/main" id="{E953F97C-4437-4A86-856E-AC8C2369236B}"/>
              </a:ext>
            </a:extLst>
          </p:cNvPr>
          <p:cNvSpPr>
            <a:spLocks noGrp="1"/>
          </p:cNvSpPr>
          <p:nvPr>
            <p:ph type="sldNum" sz="quarter" idx="12"/>
          </p:nvPr>
        </p:nvSpPr>
        <p:spPr>
          <a:xfrm>
            <a:off x="9575800" y="6272213"/>
            <a:ext cx="2133600" cy="365125"/>
          </a:xfrm>
          <a:prstGeom prst="rect">
            <a:avLst/>
          </a:prstGeom>
        </p:spPr>
        <p:txBody>
          <a:bodyPr vert="horz" wrap="square" lIns="0" tIns="0" rIns="0" bIns="0" numCol="1" anchor="t" anchorCtr="0" compatLnSpc="1">
            <a:prstTxWarp prst="textNoShape">
              <a:avLst/>
            </a:prstTxWarp>
          </a:bodyPr>
          <a:lstStyle>
            <a:lvl1pPr algn="r" eaLnBrk="1" hangingPunct="1">
              <a:defRPr sz="1400" b="0">
                <a:solidFill>
                  <a:srgbClr val="094183"/>
                </a:solidFill>
                <a:latin typeface="+mn-lt"/>
              </a:defRPr>
            </a:lvl1pPr>
          </a:lstStyle>
          <a:p>
            <a:pPr>
              <a:defRPr/>
            </a:pPr>
            <a:fld id="{7236C267-1906-4858-B745-2210CF910CBF}" type="slidenum">
              <a:rPr lang="en-US" altLang="en-US" smtClean="0"/>
              <a:pPr>
                <a:defRPr/>
              </a:pPr>
              <a:t>‹#›</a:t>
            </a:fld>
            <a:endParaRPr lang="en-US" altLang="en-US"/>
          </a:p>
        </p:txBody>
      </p:sp>
    </p:spTree>
    <p:extLst>
      <p:ext uri="{BB962C8B-B14F-4D97-AF65-F5344CB8AC3E}">
        <p14:creationId xmlns:p14="http://schemas.microsoft.com/office/powerpoint/2010/main" val="3597510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2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828800"/>
            <a:ext cx="5384800" cy="4297364"/>
          </a:xfrm>
          <a:prstGeom prst="rect">
            <a:avLst/>
          </a:prstGeom>
        </p:spPr>
        <p:txBody>
          <a:bodyPr/>
          <a:lstStyle>
            <a:lvl1pPr>
              <a:defRPr sz="3200" b="0" i="0">
                <a:solidFill>
                  <a:schemeClr val="tx2"/>
                </a:solidFill>
                <a:latin typeface="Source Sans Pro"/>
                <a:cs typeface="Source Sans Pro"/>
              </a:defRPr>
            </a:lvl1pPr>
            <a:lvl2pPr>
              <a:defRPr sz="3200" b="0" i="0">
                <a:solidFill>
                  <a:schemeClr val="tx2"/>
                </a:solidFill>
                <a:latin typeface="Source Sans Pro"/>
                <a:cs typeface="Source Sans Pro"/>
              </a:defRPr>
            </a:lvl2pPr>
            <a:lvl3pPr>
              <a:defRPr sz="2800" b="0" i="0">
                <a:solidFill>
                  <a:schemeClr val="tx2"/>
                </a:solidFill>
                <a:latin typeface="Source Sans Pro"/>
                <a:cs typeface="Source Sans Pro"/>
              </a:defRPr>
            </a:lvl3pPr>
            <a:lvl4pPr>
              <a:defRPr sz="2400" b="0" i="0">
                <a:solidFill>
                  <a:schemeClr val="tx2"/>
                </a:solidFill>
                <a:latin typeface="Source Sans Pro"/>
                <a:cs typeface="Source Sans Pro"/>
              </a:defRPr>
            </a:lvl4pPr>
            <a:lvl5pPr>
              <a:defRPr sz="2400" b="0" i="0">
                <a:solidFill>
                  <a:schemeClr val="tx2"/>
                </a:solidFill>
                <a:latin typeface="Source Sans Pro"/>
                <a:cs typeface="Source Sans Pro"/>
              </a:defRPr>
            </a:lvl5pPr>
            <a:lvl6pPr>
              <a:defRPr sz="1800"/>
            </a:lvl6pPr>
            <a:lvl7pPr>
              <a:defRPr sz="1800"/>
            </a:lvl7pPr>
            <a:lvl8pPr>
              <a:defRPr sz="1800"/>
            </a:lvl8pPr>
            <a:lvl9pPr>
              <a:defRPr sz="1800"/>
            </a:lvl9pPr>
          </a:lstStyle>
          <a:p>
            <a:pPr lvl="0"/>
            <a:r>
              <a:rPr lang="en-AU" dirty="0"/>
              <a:t>Click to edit text</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8" name="Content Placeholder 2"/>
          <p:cNvSpPr>
            <a:spLocks noGrp="1"/>
          </p:cNvSpPr>
          <p:nvPr>
            <p:ph sz="half" idx="13" hasCustomPrompt="1"/>
          </p:nvPr>
        </p:nvSpPr>
        <p:spPr>
          <a:xfrm>
            <a:off x="6197600" y="1828800"/>
            <a:ext cx="5384800" cy="4297364"/>
          </a:xfrm>
          <a:prstGeom prst="rect">
            <a:avLst/>
          </a:prstGeom>
        </p:spPr>
        <p:txBody>
          <a:bodyPr/>
          <a:lstStyle>
            <a:lvl1pPr>
              <a:defRPr sz="3200" b="0" i="0">
                <a:solidFill>
                  <a:schemeClr val="tx2"/>
                </a:solidFill>
                <a:latin typeface="Source Sans Pro"/>
                <a:cs typeface="Source Sans Pro"/>
              </a:defRPr>
            </a:lvl1pPr>
            <a:lvl2pPr>
              <a:defRPr sz="3200" b="0" i="0">
                <a:solidFill>
                  <a:schemeClr val="tx2"/>
                </a:solidFill>
                <a:latin typeface="Source Sans Pro"/>
                <a:cs typeface="Source Sans Pro"/>
              </a:defRPr>
            </a:lvl2pPr>
            <a:lvl3pPr>
              <a:defRPr sz="2800" b="0" i="0">
                <a:solidFill>
                  <a:schemeClr val="tx2"/>
                </a:solidFill>
                <a:latin typeface="Source Sans Pro"/>
                <a:cs typeface="Source Sans Pro"/>
              </a:defRPr>
            </a:lvl3pPr>
            <a:lvl4pPr>
              <a:defRPr sz="2400" b="0" i="0">
                <a:solidFill>
                  <a:schemeClr val="tx2"/>
                </a:solidFill>
                <a:latin typeface="Source Sans Pro"/>
                <a:cs typeface="Source Sans Pro"/>
              </a:defRPr>
            </a:lvl4pPr>
            <a:lvl5pPr>
              <a:defRPr sz="2400" b="0" i="0">
                <a:solidFill>
                  <a:schemeClr val="tx2"/>
                </a:solidFill>
                <a:latin typeface="Source Sans Pro"/>
                <a:cs typeface="Source Sans Pro"/>
              </a:defRPr>
            </a:lvl5pPr>
            <a:lvl6pPr>
              <a:defRPr sz="1800"/>
            </a:lvl6pPr>
            <a:lvl7pPr>
              <a:defRPr sz="1800"/>
            </a:lvl7pPr>
            <a:lvl8pPr>
              <a:defRPr sz="1800"/>
            </a:lvl8pPr>
            <a:lvl9pPr>
              <a:defRPr sz="1800"/>
            </a:lvl9pPr>
          </a:lstStyle>
          <a:p>
            <a:pPr lvl="0"/>
            <a:r>
              <a:rPr lang="en-AU" dirty="0"/>
              <a:t>Click to edit text</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Title 1">
            <a:extLst>
              <a:ext uri="{FF2B5EF4-FFF2-40B4-BE49-F238E27FC236}">
                <a16:creationId xmlns:a16="http://schemas.microsoft.com/office/drawing/2014/main" id="{8463DBCC-FF87-4C93-A96C-F04759E7C5DD}"/>
              </a:ext>
            </a:extLst>
          </p:cNvPr>
          <p:cNvSpPr>
            <a:spLocks noGrp="1"/>
          </p:cNvSpPr>
          <p:nvPr>
            <p:ph type="title" hasCustomPrompt="1"/>
          </p:nvPr>
        </p:nvSpPr>
        <p:spPr>
          <a:xfrm>
            <a:off x="1838246" y="346978"/>
            <a:ext cx="9744153" cy="1129287"/>
          </a:xfrm>
          <a:prstGeom prst="rect">
            <a:avLst/>
          </a:prstGeom>
        </p:spPr>
        <p:txBody>
          <a:bodyPr lIns="0" tIns="0" rIns="0" bIns="0" anchor="ctr" anchorCtr="0">
            <a:normAutofit/>
          </a:bodyPr>
          <a:lstStyle>
            <a:lvl1pPr algn="l">
              <a:defRPr sz="3200" b="1">
                <a:solidFill>
                  <a:srgbClr val="094183"/>
                </a:solidFill>
                <a:latin typeface="+mj-lt"/>
                <a:ea typeface="Noto Serif" panose="02020600060500020200" pitchFamily="18" charset="0"/>
                <a:cs typeface="Noto Serif" panose="02020600060500020200" pitchFamily="18" charset="0"/>
              </a:defRPr>
            </a:lvl1pPr>
          </a:lstStyle>
          <a:p>
            <a:r>
              <a:rPr lang="en-AU" dirty="0"/>
              <a:t>Click to edit title</a:t>
            </a:r>
            <a:endParaRPr lang="en-US" dirty="0"/>
          </a:p>
        </p:txBody>
      </p:sp>
      <p:pic>
        <p:nvPicPr>
          <p:cNvPr id="12" name="Graphic 11">
            <a:extLst>
              <a:ext uri="{FF2B5EF4-FFF2-40B4-BE49-F238E27FC236}">
                <a16:creationId xmlns:a16="http://schemas.microsoft.com/office/drawing/2014/main" id="{54DB62BC-7200-4FAC-BA8D-24F49AFD66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800" y="411929"/>
            <a:ext cx="990000" cy="990000"/>
          </a:xfrm>
          <a:prstGeom prst="rect">
            <a:avLst/>
          </a:prstGeom>
        </p:spPr>
      </p:pic>
      <p:sp>
        <p:nvSpPr>
          <p:cNvPr id="13" name="Rectangle 12">
            <a:extLst>
              <a:ext uri="{FF2B5EF4-FFF2-40B4-BE49-F238E27FC236}">
                <a16:creationId xmlns:a16="http://schemas.microsoft.com/office/drawing/2014/main" id="{084C258D-7541-4546-9BF1-E90E7B1FAF4B}"/>
              </a:ext>
            </a:extLst>
          </p:cNvPr>
          <p:cNvSpPr/>
          <p:nvPr userDrawn="1"/>
        </p:nvSpPr>
        <p:spPr>
          <a:xfrm>
            <a:off x="0" y="6119814"/>
            <a:ext cx="12192000" cy="738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cxnSp>
        <p:nvCxnSpPr>
          <p:cNvPr id="15" name="Straight Connector 14">
            <a:extLst>
              <a:ext uri="{FF2B5EF4-FFF2-40B4-BE49-F238E27FC236}">
                <a16:creationId xmlns:a16="http://schemas.microsoft.com/office/drawing/2014/main" id="{52C8677F-3E77-4512-827C-6735743BA3D8}"/>
              </a:ext>
            </a:extLst>
          </p:cNvPr>
          <p:cNvCxnSpPr/>
          <p:nvPr userDrawn="1"/>
        </p:nvCxnSpPr>
        <p:spPr>
          <a:xfrm>
            <a:off x="0" y="6106165"/>
            <a:ext cx="12202584" cy="0"/>
          </a:xfrm>
          <a:prstGeom prst="line">
            <a:avLst/>
          </a:prstGeom>
          <a:ln w="12700">
            <a:solidFill>
              <a:srgbClr val="0B2F70"/>
            </a:solidFill>
          </a:ln>
          <a:effectLst/>
        </p:spPr>
        <p:style>
          <a:lnRef idx="2">
            <a:schemeClr val="accent1"/>
          </a:lnRef>
          <a:fillRef idx="0">
            <a:schemeClr val="accent1"/>
          </a:fillRef>
          <a:effectRef idx="1">
            <a:schemeClr val="accent1"/>
          </a:effectRef>
          <a:fontRef idx="minor">
            <a:schemeClr val="tx1"/>
          </a:fontRef>
        </p:style>
      </p:cxnSp>
      <p:sp>
        <p:nvSpPr>
          <p:cNvPr id="16" name="Date Placeholder 3">
            <a:extLst>
              <a:ext uri="{FF2B5EF4-FFF2-40B4-BE49-F238E27FC236}">
                <a16:creationId xmlns:a16="http://schemas.microsoft.com/office/drawing/2014/main" id="{E2AB6709-E959-4FB7-98F1-DADE67D0FD75}"/>
              </a:ext>
            </a:extLst>
          </p:cNvPr>
          <p:cNvSpPr>
            <a:spLocks noGrp="1"/>
          </p:cNvSpPr>
          <p:nvPr>
            <p:ph type="dt" sz="half" idx="10"/>
          </p:nvPr>
        </p:nvSpPr>
        <p:spPr>
          <a:xfrm>
            <a:off x="609600" y="6272214"/>
            <a:ext cx="2844800" cy="365125"/>
          </a:xfrm>
          <a:prstGeom prst="rect">
            <a:avLst/>
          </a:prstGeom>
        </p:spPr>
        <p:txBody>
          <a:bodyPr vert="horz" wrap="square" lIns="0" tIns="0" rIns="0" bIns="0" numCol="1" anchor="t" anchorCtr="0" compatLnSpc="1">
            <a:prstTxWarp prst="textNoShape">
              <a:avLst/>
            </a:prstTxWarp>
          </a:bodyPr>
          <a:lstStyle>
            <a:lvl1pPr eaLnBrk="1" hangingPunct="1">
              <a:defRPr sz="1400" b="0">
                <a:solidFill>
                  <a:srgbClr val="094183"/>
                </a:solidFill>
                <a:latin typeface="+mn-lt"/>
              </a:defRPr>
            </a:lvl1pPr>
          </a:lstStyle>
          <a:p>
            <a:pPr>
              <a:defRPr/>
            </a:pPr>
            <a:endParaRPr lang="en-US" altLang="en-US" dirty="0"/>
          </a:p>
        </p:txBody>
      </p:sp>
      <p:sp>
        <p:nvSpPr>
          <p:cNvPr id="17" name="Footer Placeholder 4">
            <a:extLst>
              <a:ext uri="{FF2B5EF4-FFF2-40B4-BE49-F238E27FC236}">
                <a16:creationId xmlns:a16="http://schemas.microsoft.com/office/drawing/2014/main" id="{09D86C75-C048-4426-9364-3010C7FB6E91}"/>
              </a:ext>
            </a:extLst>
          </p:cNvPr>
          <p:cNvSpPr>
            <a:spLocks noGrp="1"/>
          </p:cNvSpPr>
          <p:nvPr>
            <p:ph type="ftr" sz="quarter" idx="11"/>
          </p:nvPr>
        </p:nvSpPr>
        <p:spPr>
          <a:xfrm>
            <a:off x="4165600" y="6272214"/>
            <a:ext cx="3860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b="0">
                <a:solidFill>
                  <a:srgbClr val="094183"/>
                </a:solidFill>
                <a:latin typeface="+mn-lt"/>
              </a:defRPr>
            </a:lvl1pPr>
          </a:lstStyle>
          <a:p>
            <a:pPr>
              <a:defRPr/>
            </a:pPr>
            <a:endParaRPr lang="en-US" altLang="en-US" dirty="0"/>
          </a:p>
        </p:txBody>
      </p:sp>
      <p:sp>
        <p:nvSpPr>
          <p:cNvPr id="19" name="Slide Number Placeholder 5">
            <a:extLst>
              <a:ext uri="{FF2B5EF4-FFF2-40B4-BE49-F238E27FC236}">
                <a16:creationId xmlns:a16="http://schemas.microsoft.com/office/drawing/2014/main" id="{98F06401-37A1-4262-ACC7-8D40BCA27B0C}"/>
              </a:ext>
            </a:extLst>
          </p:cNvPr>
          <p:cNvSpPr>
            <a:spLocks noGrp="1"/>
          </p:cNvSpPr>
          <p:nvPr>
            <p:ph type="sldNum" sz="quarter" idx="12"/>
          </p:nvPr>
        </p:nvSpPr>
        <p:spPr>
          <a:xfrm>
            <a:off x="9575800" y="6272213"/>
            <a:ext cx="2133600" cy="365125"/>
          </a:xfrm>
          <a:prstGeom prst="rect">
            <a:avLst/>
          </a:prstGeom>
        </p:spPr>
        <p:txBody>
          <a:bodyPr vert="horz" wrap="square" lIns="0" tIns="0" rIns="0" bIns="0" numCol="1" anchor="t" anchorCtr="0" compatLnSpc="1">
            <a:prstTxWarp prst="textNoShape">
              <a:avLst/>
            </a:prstTxWarp>
          </a:bodyPr>
          <a:lstStyle>
            <a:lvl1pPr algn="r" eaLnBrk="1" hangingPunct="1">
              <a:defRPr sz="1400" b="0">
                <a:solidFill>
                  <a:srgbClr val="094183"/>
                </a:solidFill>
                <a:latin typeface="+mn-lt"/>
              </a:defRPr>
            </a:lvl1pPr>
          </a:lstStyle>
          <a:p>
            <a:pPr>
              <a:defRPr/>
            </a:pPr>
            <a:fld id="{7236C267-1906-4858-B745-2210CF910CBF}" type="slidenum">
              <a:rPr lang="en-US" altLang="en-US" smtClean="0"/>
              <a:pPr>
                <a:defRPr/>
              </a:pPr>
              <a:t>‹#›</a:t>
            </a:fld>
            <a:endParaRPr lang="en-US" altLang="en-US"/>
          </a:p>
        </p:txBody>
      </p:sp>
    </p:spTree>
    <p:extLst>
      <p:ext uri="{BB962C8B-B14F-4D97-AF65-F5344CB8AC3E}">
        <p14:creationId xmlns:p14="http://schemas.microsoft.com/office/powerpoint/2010/main" val="2632031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800" b="1">
                <a:solidFill>
                  <a:schemeClr val="accent3"/>
                </a:solidFill>
                <a:latin typeface="+mn-lt"/>
                <a:ea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section title</a:t>
            </a:r>
          </a:p>
        </p:txBody>
      </p:sp>
      <p:sp>
        <p:nvSpPr>
          <p:cNvPr id="4" name="Content Placeholder 3"/>
          <p:cNvSpPr>
            <a:spLocks noGrp="1"/>
          </p:cNvSpPr>
          <p:nvPr>
            <p:ph sz="half" idx="2" hasCustomPrompt="1"/>
          </p:nvPr>
        </p:nvSpPr>
        <p:spPr>
          <a:xfrm>
            <a:off x="839789" y="2505075"/>
            <a:ext cx="5157787" cy="3684588"/>
          </a:xfrm>
        </p:spPr>
        <p:txBody>
          <a:bodyPr/>
          <a:lstStyle>
            <a:lvl1pPr>
              <a:defRPr sz="3200">
                <a:solidFill>
                  <a:schemeClr val="tx2"/>
                </a:solidFill>
              </a:defRPr>
            </a:lvl1pPr>
            <a:lvl2pPr>
              <a:defRPr sz="3200">
                <a:solidFill>
                  <a:schemeClr val="tx2"/>
                </a:solidFill>
              </a:defRPr>
            </a:lvl2pPr>
            <a:lvl3pPr>
              <a:defRPr sz="2800">
                <a:solidFill>
                  <a:schemeClr val="tx2"/>
                </a:solidFill>
              </a:defRPr>
            </a:lvl3pPr>
            <a:lvl4pPr>
              <a:defRPr sz="2400">
                <a:solidFill>
                  <a:schemeClr val="tx2"/>
                </a:solidFill>
              </a:defRPr>
            </a:lvl4pPr>
            <a:lvl5pPr>
              <a:defRPr sz="2400">
                <a:solidFill>
                  <a:schemeClr val="tx2"/>
                </a:solidFill>
              </a:defRPr>
            </a:lvl5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800" b="1">
                <a:solidFill>
                  <a:schemeClr val="accent3"/>
                </a:solidFill>
                <a:latin typeface="+mn-lt"/>
                <a:ea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section title</a:t>
            </a:r>
          </a:p>
        </p:txBody>
      </p:sp>
      <p:sp>
        <p:nvSpPr>
          <p:cNvPr id="6" name="Content Placeholder 5"/>
          <p:cNvSpPr>
            <a:spLocks noGrp="1"/>
          </p:cNvSpPr>
          <p:nvPr>
            <p:ph sz="quarter" idx="4" hasCustomPrompt="1"/>
          </p:nvPr>
        </p:nvSpPr>
        <p:spPr>
          <a:xfrm>
            <a:off x="6172201" y="2505075"/>
            <a:ext cx="5183188" cy="3684588"/>
          </a:xfrm>
        </p:spPr>
        <p:txBody>
          <a:bodyPr/>
          <a:lstStyle>
            <a:lvl1pPr>
              <a:defRPr sz="3200">
                <a:solidFill>
                  <a:schemeClr val="tx2"/>
                </a:solidFill>
              </a:defRPr>
            </a:lvl1pPr>
            <a:lvl2pPr>
              <a:defRPr sz="3200">
                <a:solidFill>
                  <a:schemeClr val="tx2"/>
                </a:solidFill>
              </a:defRPr>
            </a:lvl2pPr>
            <a:lvl3pPr>
              <a:defRPr sz="2800">
                <a:solidFill>
                  <a:schemeClr val="tx2"/>
                </a:solidFill>
              </a:defRPr>
            </a:lvl3pPr>
            <a:lvl4pPr>
              <a:defRPr sz="2400">
                <a:solidFill>
                  <a:schemeClr val="tx2"/>
                </a:solidFill>
              </a:defRPr>
            </a:lvl4pPr>
            <a:lvl5pPr>
              <a:defRPr sz="2400">
                <a:solidFill>
                  <a:schemeClr val="tx2"/>
                </a:solidFill>
              </a:defRPr>
            </a:lvl5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671EB3E9-9BA8-4156-A322-6418E07B8AEA}"/>
              </a:ext>
            </a:extLst>
          </p:cNvPr>
          <p:cNvSpPr>
            <a:spLocks noGrp="1"/>
          </p:cNvSpPr>
          <p:nvPr>
            <p:ph type="title" hasCustomPrompt="1"/>
          </p:nvPr>
        </p:nvSpPr>
        <p:spPr>
          <a:xfrm>
            <a:off x="1838246" y="346978"/>
            <a:ext cx="9744153" cy="1129287"/>
          </a:xfrm>
          <a:prstGeom prst="rect">
            <a:avLst/>
          </a:prstGeom>
        </p:spPr>
        <p:txBody>
          <a:bodyPr lIns="0" tIns="0" rIns="0" bIns="0" anchor="ctr" anchorCtr="0">
            <a:normAutofit/>
          </a:bodyPr>
          <a:lstStyle>
            <a:lvl1pPr algn="l">
              <a:defRPr sz="3200" b="1">
                <a:solidFill>
                  <a:srgbClr val="094183"/>
                </a:solidFill>
                <a:latin typeface="+mj-lt"/>
                <a:ea typeface="Noto Serif" panose="02020600060500020200" pitchFamily="18" charset="0"/>
                <a:cs typeface="Noto Serif" panose="02020600060500020200" pitchFamily="18" charset="0"/>
              </a:defRPr>
            </a:lvl1pPr>
          </a:lstStyle>
          <a:p>
            <a:r>
              <a:rPr lang="en-AU" dirty="0"/>
              <a:t>Click to edit title</a:t>
            </a:r>
            <a:endParaRPr lang="en-US" dirty="0"/>
          </a:p>
        </p:txBody>
      </p:sp>
      <p:pic>
        <p:nvPicPr>
          <p:cNvPr id="12" name="Graphic 11">
            <a:extLst>
              <a:ext uri="{FF2B5EF4-FFF2-40B4-BE49-F238E27FC236}">
                <a16:creationId xmlns:a16="http://schemas.microsoft.com/office/drawing/2014/main" id="{C2A76724-12B5-45CD-A25C-2C87901EBC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800" y="411929"/>
            <a:ext cx="990000" cy="990000"/>
          </a:xfrm>
          <a:prstGeom prst="rect">
            <a:avLst/>
          </a:prstGeom>
        </p:spPr>
      </p:pic>
      <p:sp>
        <p:nvSpPr>
          <p:cNvPr id="18" name="Rectangle 17">
            <a:extLst>
              <a:ext uri="{FF2B5EF4-FFF2-40B4-BE49-F238E27FC236}">
                <a16:creationId xmlns:a16="http://schemas.microsoft.com/office/drawing/2014/main" id="{BAE559EA-0F07-4848-BC99-5184FA99D93A}"/>
              </a:ext>
            </a:extLst>
          </p:cNvPr>
          <p:cNvSpPr/>
          <p:nvPr userDrawn="1"/>
        </p:nvSpPr>
        <p:spPr>
          <a:xfrm>
            <a:off x="0" y="6119814"/>
            <a:ext cx="12192000" cy="738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cxnSp>
        <p:nvCxnSpPr>
          <p:cNvPr id="19" name="Straight Connector 18">
            <a:extLst>
              <a:ext uri="{FF2B5EF4-FFF2-40B4-BE49-F238E27FC236}">
                <a16:creationId xmlns:a16="http://schemas.microsoft.com/office/drawing/2014/main" id="{DC0151A2-FF8E-4382-9C0C-79E623A34482}"/>
              </a:ext>
            </a:extLst>
          </p:cNvPr>
          <p:cNvCxnSpPr/>
          <p:nvPr userDrawn="1"/>
        </p:nvCxnSpPr>
        <p:spPr>
          <a:xfrm>
            <a:off x="0" y="6106165"/>
            <a:ext cx="12202584" cy="0"/>
          </a:xfrm>
          <a:prstGeom prst="line">
            <a:avLst/>
          </a:prstGeom>
          <a:ln w="12700">
            <a:solidFill>
              <a:srgbClr val="0B2F70"/>
            </a:solidFill>
          </a:ln>
          <a:effectLst/>
        </p:spPr>
        <p:style>
          <a:lnRef idx="2">
            <a:schemeClr val="accent1"/>
          </a:lnRef>
          <a:fillRef idx="0">
            <a:schemeClr val="accent1"/>
          </a:fillRef>
          <a:effectRef idx="1">
            <a:schemeClr val="accent1"/>
          </a:effectRef>
          <a:fontRef idx="minor">
            <a:schemeClr val="tx1"/>
          </a:fontRef>
        </p:style>
      </p:cxnSp>
      <p:sp>
        <p:nvSpPr>
          <p:cNvPr id="20" name="Date Placeholder 3">
            <a:extLst>
              <a:ext uri="{FF2B5EF4-FFF2-40B4-BE49-F238E27FC236}">
                <a16:creationId xmlns:a16="http://schemas.microsoft.com/office/drawing/2014/main" id="{DA01B6E0-303B-4C2C-B8C9-E046B64F6021}"/>
              </a:ext>
            </a:extLst>
          </p:cNvPr>
          <p:cNvSpPr>
            <a:spLocks noGrp="1"/>
          </p:cNvSpPr>
          <p:nvPr>
            <p:ph type="dt" sz="half" idx="10"/>
          </p:nvPr>
        </p:nvSpPr>
        <p:spPr>
          <a:xfrm>
            <a:off x="609600" y="6272214"/>
            <a:ext cx="2844800" cy="365125"/>
          </a:xfrm>
          <a:prstGeom prst="rect">
            <a:avLst/>
          </a:prstGeom>
        </p:spPr>
        <p:txBody>
          <a:bodyPr vert="horz" wrap="square" lIns="0" tIns="0" rIns="0" bIns="0" numCol="1" anchor="t" anchorCtr="0" compatLnSpc="1">
            <a:prstTxWarp prst="textNoShape">
              <a:avLst/>
            </a:prstTxWarp>
          </a:bodyPr>
          <a:lstStyle>
            <a:lvl1pPr eaLnBrk="1" hangingPunct="1">
              <a:defRPr sz="1400" b="0">
                <a:solidFill>
                  <a:srgbClr val="094183"/>
                </a:solidFill>
                <a:latin typeface="+mn-lt"/>
              </a:defRPr>
            </a:lvl1pPr>
          </a:lstStyle>
          <a:p>
            <a:pPr>
              <a:defRPr/>
            </a:pPr>
            <a:endParaRPr lang="en-US" altLang="en-US" dirty="0"/>
          </a:p>
        </p:txBody>
      </p:sp>
      <p:sp>
        <p:nvSpPr>
          <p:cNvPr id="21" name="Footer Placeholder 4">
            <a:extLst>
              <a:ext uri="{FF2B5EF4-FFF2-40B4-BE49-F238E27FC236}">
                <a16:creationId xmlns:a16="http://schemas.microsoft.com/office/drawing/2014/main" id="{314D0131-5B1D-414E-A2EF-919C5B90603C}"/>
              </a:ext>
            </a:extLst>
          </p:cNvPr>
          <p:cNvSpPr>
            <a:spLocks noGrp="1"/>
          </p:cNvSpPr>
          <p:nvPr>
            <p:ph type="ftr" sz="quarter" idx="11"/>
          </p:nvPr>
        </p:nvSpPr>
        <p:spPr>
          <a:xfrm>
            <a:off x="4165600" y="6272214"/>
            <a:ext cx="3860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b="0">
                <a:solidFill>
                  <a:srgbClr val="094183"/>
                </a:solidFill>
                <a:latin typeface="+mn-lt"/>
              </a:defRPr>
            </a:lvl1pPr>
          </a:lstStyle>
          <a:p>
            <a:pPr>
              <a:defRPr/>
            </a:pPr>
            <a:endParaRPr lang="en-US" altLang="en-US" dirty="0"/>
          </a:p>
        </p:txBody>
      </p:sp>
      <p:sp>
        <p:nvSpPr>
          <p:cNvPr id="22" name="Slide Number Placeholder 5">
            <a:extLst>
              <a:ext uri="{FF2B5EF4-FFF2-40B4-BE49-F238E27FC236}">
                <a16:creationId xmlns:a16="http://schemas.microsoft.com/office/drawing/2014/main" id="{9EF46CC4-8FB4-46D4-84A2-B06E73949349}"/>
              </a:ext>
            </a:extLst>
          </p:cNvPr>
          <p:cNvSpPr>
            <a:spLocks noGrp="1"/>
          </p:cNvSpPr>
          <p:nvPr>
            <p:ph type="sldNum" sz="quarter" idx="12"/>
          </p:nvPr>
        </p:nvSpPr>
        <p:spPr>
          <a:xfrm>
            <a:off x="9575800" y="6272213"/>
            <a:ext cx="2133600" cy="365125"/>
          </a:xfrm>
          <a:prstGeom prst="rect">
            <a:avLst/>
          </a:prstGeom>
        </p:spPr>
        <p:txBody>
          <a:bodyPr vert="horz" wrap="square" lIns="0" tIns="0" rIns="0" bIns="0" numCol="1" anchor="t" anchorCtr="0" compatLnSpc="1">
            <a:prstTxWarp prst="textNoShape">
              <a:avLst/>
            </a:prstTxWarp>
          </a:bodyPr>
          <a:lstStyle>
            <a:lvl1pPr algn="r" eaLnBrk="1" hangingPunct="1">
              <a:defRPr sz="1400" b="0">
                <a:solidFill>
                  <a:srgbClr val="094183"/>
                </a:solidFill>
                <a:latin typeface="+mn-lt"/>
              </a:defRPr>
            </a:lvl1pPr>
          </a:lstStyle>
          <a:p>
            <a:pPr>
              <a:defRPr/>
            </a:pPr>
            <a:fld id="{7236C267-1906-4858-B745-2210CF910CBF}" type="slidenum">
              <a:rPr lang="en-US" altLang="en-US" smtClean="0"/>
              <a:pPr>
                <a:defRPr/>
              </a:pPr>
              <a:t>‹#›</a:t>
            </a:fld>
            <a:endParaRPr lang="en-US" altLang="en-US"/>
          </a:p>
        </p:txBody>
      </p:sp>
    </p:spTree>
    <p:extLst>
      <p:ext uri="{BB962C8B-B14F-4D97-AF65-F5344CB8AC3E}">
        <p14:creationId xmlns:p14="http://schemas.microsoft.com/office/powerpoint/2010/main" val="3716295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37004C8-18CA-49FB-B306-339C23F2EF6A}"/>
              </a:ext>
            </a:extLst>
          </p:cNvPr>
          <p:cNvSpPr>
            <a:spLocks noGrp="1"/>
          </p:cNvSpPr>
          <p:nvPr>
            <p:ph type="title" hasCustomPrompt="1"/>
          </p:nvPr>
        </p:nvSpPr>
        <p:spPr>
          <a:xfrm>
            <a:off x="1838246" y="346978"/>
            <a:ext cx="9744153" cy="1129287"/>
          </a:xfrm>
          <a:prstGeom prst="rect">
            <a:avLst/>
          </a:prstGeom>
        </p:spPr>
        <p:txBody>
          <a:bodyPr lIns="0" tIns="0" rIns="0" bIns="0" anchor="ctr" anchorCtr="0">
            <a:normAutofit/>
          </a:bodyPr>
          <a:lstStyle>
            <a:lvl1pPr algn="l">
              <a:defRPr sz="3200" b="1">
                <a:solidFill>
                  <a:srgbClr val="094183"/>
                </a:solidFill>
                <a:latin typeface="+mj-lt"/>
                <a:ea typeface="Noto Serif" panose="02020600060500020200" pitchFamily="18" charset="0"/>
                <a:cs typeface="Noto Serif" panose="02020600060500020200" pitchFamily="18" charset="0"/>
              </a:defRPr>
            </a:lvl1pPr>
          </a:lstStyle>
          <a:p>
            <a:r>
              <a:rPr lang="en-AU" dirty="0"/>
              <a:t>Click to edit title</a:t>
            </a:r>
            <a:endParaRPr lang="en-US" dirty="0"/>
          </a:p>
        </p:txBody>
      </p:sp>
      <p:pic>
        <p:nvPicPr>
          <p:cNvPr id="10" name="Graphic 9">
            <a:extLst>
              <a:ext uri="{FF2B5EF4-FFF2-40B4-BE49-F238E27FC236}">
                <a16:creationId xmlns:a16="http://schemas.microsoft.com/office/drawing/2014/main" id="{2341EE47-16A2-436C-8CB4-D4699B7906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800" y="411929"/>
            <a:ext cx="990000" cy="990000"/>
          </a:xfrm>
          <a:prstGeom prst="rect">
            <a:avLst/>
          </a:prstGeom>
        </p:spPr>
      </p:pic>
      <p:sp>
        <p:nvSpPr>
          <p:cNvPr id="15" name="Rectangle 14">
            <a:extLst>
              <a:ext uri="{FF2B5EF4-FFF2-40B4-BE49-F238E27FC236}">
                <a16:creationId xmlns:a16="http://schemas.microsoft.com/office/drawing/2014/main" id="{C64485BB-E139-493A-8F67-1875772E2989}"/>
              </a:ext>
            </a:extLst>
          </p:cNvPr>
          <p:cNvSpPr/>
          <p:nvPr userDrawn="1"/>
        </p:nvSpPr>
        <p:spPr>
          <a:xfrm>
            <a:off x="0" y="6119814"/>
            <a:ext cx="12192000" cy="738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cxnSp>
        <p:nvCxnSpPr>
          <p:cNvPr id="16" name="Straight Connector 15">
            <a:extLst>
              <a:ext uri="{FF2B5EF4-FFF2-40B4-BE49-F238E27FC236}">
                <a16:creationId xmlns:a16="http://schemas.microsoft.com/office/drawing/2014/main" id="{F1EA5150-08BF-4401-9C9C-FDE521D9CBA0}"/>
              </a:ext>
            </a:extLst>
          </p:cNvPr>
          <p:cNvCxnSpPr/>
          <p:nvPr userDrawn="1"/>
        </p:nvCxnSpPr>
        <p:spPr>
          <a:xfrm>
            <a:off x="0" y="6106165"/>
            <a:ext cx="12202584" cy="0"/>
          </a:xfrm>
          <a:prstGeom prst="line">
            <a:avLst/>
          </a:prstGeom>
          <a:ln w="12700">
            <a:solidFill>
              <a:srgbClr val="0B2F70"/>
            </a:solidFill>
          </a:ln>
          <a:effectLst/>
        </p:spPr>
        <p:style>
          <a:lnRef idx="2">
            <a:schemeClr val="accent1"/>
          </a:lnRef>
          <a:fillRef idx="0">
            <a:schemeClr val="accent1"/>
          </a:fillRef>
          <a:effectRef idx="1">
            <a:schemeClr val="accent1"/>
          </a:effectRef>
          <a:fontRef idx="minor">
            <a:schemeClr val="tx1"/>
          </a:fontRef>
        </p:style>
      </p:cxnSp>
      <p:sp>
        <p:nvSpPr>
          <p:cNvPr id="17" name="Date Placeholder 3">
            <a:extLst>
              <a:ext uri="{FF2B5EF4-FFF2-40B4-BE49-F238E27FC236}">
                <a16:creationId xmlns:a16="http://schemas.microsoft.com/office/drawing/2014/main" id="{B02AD068-CCE2-482B-B141-21B7FFD3B3CD}"/>
              </a:ext>
            </a:extLst>
          </p:cNvPr>
          <p:cNvSpPr>
            <a:spLocks noGrp="1"/>
          </p:cNvSpPr>
          <p:nvPr>
            <p:ph type="dt" sz="half" idx="10"/>
          </p:nvPr>
        </p:nvSpPr>
        <p:spPr>
          <a:xfrm>
            <a:off x="609600" y="6272214"/>
            <a:ext cx="2844800" cy="365125"/>
          </a:xfrm>
          <a:prstGeom prst="rect">
            <a:avLst/>
          </a:prstGeom>
        </p:spPr>
        <p:txBody>
          <a:bodyPr vert="horz" wrap="square" lIns="0" tIns="0" rIns="0" bIns="0" numCol="1" anchor="t" anchorCtr="0" compatLnSpc="1">
            <a:prstTxWarp prst="textNoShape">
              <a:avLst/>
            </a:prstTxWarp>
          </a:bodyPr>
          <a:lstStyle>
            <a:lvl1pPr eaLnBrk="1" hangingPunct="1">
              <a:defRPr sz="1400" b="0">
                <a:solidFill>
                  <a:srgbClr val="094183"/>
                </a:solidFill>
                <a:latin typeface="+mn-lt"/>
              </a:defRPr>
            </a:lvl1pPr>
          </a:lstStyle>
          <a:p>
            <a:pPr>
              <a:defRPr/>
            </a:pPr>
            <a:endParaRPr lang="en-US" altLang="en-US" dirty="0"/>
          </a:p>
        </p:txBody>
      </p:sp>
      <p:sp>
        <p:nvSpPr>
          <p:cNvPr id="18" name="Footer Placeholder 4">
            <a:extLst>
              <a:ext uri="{FF2B5EF4-FFF2-40B4-BE49-F238E27FC236}">
                <a16:creationId xmlns:a16="http://schemas.microsoft.com/office/drawing/2014/main" id="{14F2D35A-88CD-4149-9DAF-5681E27C409A}"/>
              </a:ext>
            </a:extLst>
          </p:cNvPr>
          <p:cNvSpPr>
            <a:spLocks noGrp="1"/>
          </p:cNvSpPr>
          <p:nvPr>
            <p:ph type="ftr" sz="quarter" idx="11"/>
          </p:nvPr>
        </p:nvSpPr>
        <p:spPr>
          <a:xfrm>
            <a:off x="4165600" y="6272214"/>
            <a:ext cx="3860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b="0">
                <a:solidFill>
                  <a:srgbClr val="094183"/>
                </a:solidFill>
                <a:latin typeface="+mn-lt"/>
              </a:defRPr>
            </a:lvl1pPr>
          </a:lstStyle>
          <a:p>
            <a:pPr>
              <a:defRPr/>
            </a:pPr>
            <a:endParaRPr lang="en-US" altLang="en-US" dirty="0"/>
          </a:p>
        </p:txBody>
      </p:sp>
      <p:sp>
        <p:nvSpPr>
          <p:cNvPr id="19" name="Slide Number Placeholder 5">
            <a:extLst>
              <a:ext uri="{FF2B5EF4-FFF2-40B4-BE49-F238E27FC236}">
                <a16:creationId xmlns:a16="http://schemas.microsoft.com/office/drawing/2014/main" id="{3EB9AB2B-1428-4372-B061-69DEBADC3F68}"/>
              </a:ext>
            </a:extLst>
          </p:cNvPr>
          <p:cNvSpPr>
            <a:spLocks noGrp="1"/>
          </p:cNvSpPr>
          <p:nvPr>
            <p:ph type="sldNum" sz="quarter" idx="12"/>
          </p:nvPr>
        </p:nvSpPr>
        <p:spPr>
          <a:xfrm>
            <a:off x="9575800" y="6272213"/>
            <a:ext cx="2133600" cy="365125"/>
          </a:xfrm>
          <a:prstGeom prst="rect">
            <a:avLst/>
          </a:prstGeom>
        </p:spPr>
        <p:txBody>
          <a:bodyPr vert="horz" wrap="square" lIns="0" tIns="0" rIns="0" bIns="0" numCol="1" anchor="t" anchorCtr="0" compatLnSpc="1">
            <a:prstTxWarp prst="textNoShape">
              <a:avLst/>
            </a:prstTxWarp>
          </a:bodyPr>
          <a:lstStyle>
            <a:lvl1pPr algn="r" eaLnBrk="1" hangingPunct="1">
              <a:defRPr sz="1400" b="0">
                <a:solidFill>
                  <a:srgbClr val="094183"/>
                </a:solidFill>
                <a:latin typeface="+mn-lt"/>
              </a:defRPr>
            </a:lvl1pPr>
          </a:lstStyle>
          <a:p>
            <a:pPr>
              <a:defRPr/>
            </a:pPr>
            <a:fld id="{7236C267-1906-4858-B745-2210CF910CBF}" type="slidenum">
              <a:rPr lang="en-US" altLang="en-US" smtClean="0"/>
              <a:pPr>
                <a:defRPr/>
              </a:pPr>
              <a:t>‹#›</a:t>
            </a:fld>
            <a:endParaRPr lang="en-US" altLang="en-US"/>
          </a:p>
        </p:txBody>
      </p:sp>
    </p:spTree>
    <p:extLst>
      <p:ext uri="{BB962C8B-B14F-4D97-AF65-F5344CB8AC3E}">
        <p14:creationId xmlns:p14="http://schemas.microsoft.com/office/powerpoint/2010/main" val="2833963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E110A3-8036-4D7B-B69D-F9E951AFA1FA}"/>
              </a:ext>
            </a:extLst>
          </p:cNvPr>
          <p:cNvSpPr/>
          <p:nvPr userDrawn="1"/>
        </p:nvSpPr>
        <p:spPr>
          <a:xfrm>
            <a:off x="0" y="6119814"/>
            <a:ext cx="12192000" cy="738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cxnSp>
        <p:nvCxnSpPr>
          <p:cNvPr id="7" name="Straight Connector 6">
            <a:extLst>
              <a:ext uri="{FF2B5EF4-FFF2-40B4-BE49-F238E27FC236}">
                <a16:creationId xmlns:a16="http://schemas.microsoft.com/office/drawing/2014/main" id="{92AE8994-035C-4260-8992-F2D8834E6402}"/>
              </a:ext>
            </a:extLst>
          </p:cNvPr>
          <p:cNvCxnSpPr/>
          <p:nvPr userDrawn="1"/>
        </p:nvCxnSpPr>
        <p:spPr>
          <a:xfrm>
            <a:off x="0" y="6106165"/>
            <a:ext cx="12202584" cy="0"/>
          </a:xfrm>
          <a:prstGeom prst="line">
            <a:avLst/>
          </a:prstGeom>
          <a:ln w="12700">
            <a:solidFill>
              <a:srgbClr val="0B2F70"/>
            </a:solidFill>
          </a:ln>
          <a:effectLst/>
        </p:spPr>
        <p:style>
          <a:lnRef idx="2">
            <a:schemeClr val="accent1"/>
          </a:lnRef>
          <a:fillRef idx="0">
            <a:schemeClr val="accent1"/>
          </a:fillRef>
          <a:effectRef idx="1">
            <a:schemeClr val="accent1"/>
          </a:effectRef>
          <a:fontRef idx="minor">
            <a:schemeClr val="tx1"/>
          </a:fontRef>
        </p:style>
      </p:cxnSp>
      <p:sp>
        <p:nvSpPr>
          <p:cNvPr id="8" name="Date Placeholder 3">
            <a:extLst>
              <a:ext uri="{FF2B5EF4-FFF2-40B4-BE49-F238E27FC236}">
                <a16:creationId xmlns:a16="http://schemas.microsoft.com/office/drawing/2014/main" id="{9ADE5FF2-8515-4239-9BFA-5D211B4DB06C}"/>
              </a:ext>
            </a:extLst>
          </p:cNvPr>
          <p:cNvSpPr>
            <a:spLocks noGrp="1"/>
          </p:cNvSpPr>
          <p:nvPr>
            <p:ph type="dt" sz="half" idx="10"/>
          </p:nvPr>
        </p:nvSpPr>
        <p:spPr>
          <a:xfrm>
            <a:off x="609600" y="6272214"/>
            <a:ext cx="2844800" cy="365125"/>
          </a:xfrm>
          <a:prstGeom prst="rect">
            <a:avLst/>
          </a:prstGeom>
        </p:spPr>
        <p:txBody>
          <a:bodyPr vert="horz" wrap="square" lIns="0" tIns="0" rIns="0" bIns="0" numCol="1" anchor="t" anchorCtr="0" compatLnSpc="1">
            <a:prstTxWarp prst="textNoShape">
              <a:avLst/>
            </a:prstTxWarp>
          </a:bodyPr>
          <a:lstStyle>
            <a:lvl1pPr eaLnBrk="1" hangingPunct="1">
              <a:defRPr sz="1400" b="0">
                <a:solidFill>
                  <a:srgbClr val="094183"/>
                </a:solidFill>
                <a:latin typeface="+mn-lt"/>
              </a:defRPr>
            </a:lvl1pPr>
          </a:lstStyle>
          <a:p>
            <a:pPr>
              <a:defRPr/>
            </a:pPr>
            <a:endParaRPr lang="en-US" altLang="en-US" dirty="0"/>
          </a:p>
        </p:txBody>
      </p:sp>
      <p:sp>
        <p:nvSpPr>
          <p:cNvPr id="9" name="Footer Placeholder 4">
            <a:extLst>
              <a:ext uri="{FF2B5EF4-FFF2-40B4-BE49-F238E27FC236}">
                <a16:creationId xmlns:a16="http://schemas.microsoft.com/office/drawing/2014/main" id="{648D592C-2C89-4E29-8858-817E7A432503}"/>
              </a:ext>
            </a:extLst>
          </p:cNvPr>
          <p:cNvSpPr>
            <a:spLocks noGrp="1"/>
          </p:cNvSpPr>
          <p:nvPr>
            <p:ph type="ftr" sz="quarter" idx="11"/>
          </p:nvPr>
        </p:nvSpPr>
        <p:spPr>
          <a:xfrm>
            <a:off x="4165600" y="6272214"/>
            <a:ext cx="3860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b="0">
                <a:solidFill>
                  <a:srgbClr val="094183"/>
                </a:solidFill>
                <a:latin typeface="+mn-lt"/>
              </a:defRPr>
            </a:lvl1pPr>
          </a:lstStyle>
          <a:p>
            <a:pPr>
              <a:defRPr/>
            </a:pPr>
            <a:endParaRPr lang="en-US" altLang="en-US" dirty="0"/>
          </a:p>
        </p:txBody>
      </p:sp>
      <p:sp>
        <p:nvSpPr>
          <p:cNvPr id="10" name="Slide Number Placeholder 5">
            <a:extLst>
              <a:ext uri="{FF2B5EF4-FFF2-40B4-BE49-F238E27FC236}">
                <a16:creationId xmlns:a16="http://schemas.microsoft.com/office/drawing/2014/main" id="{A66C2542-2098-438E-AF66-AC319D3E6525}"/>
              </a:ext>
            </a:extLst>
          </p:cNvPr>
          <p:cNvSpPr>
            <a:spLocks noGrp="1"/>
          </p:cNvSpPr>
          <p:nvPr>
            <p:ph type="sldNum" sz="quarter" idx="12"/>
          </p:nvPr>
        </p:nvSpPr>
        <p:spPr>
          <a:xfrm>
            <a:off x="9575800" y="6272213"/>
            <a:ext cx="2133600" cy="365125"/>
          </a:xfrm>
          <a:prstGeom prst="rect">
            <a:avLst/>
          </a:prstGeom>
        </p:spPr>
        <p:txBody>
          <a:bodyPr vert="horz" wrap="square" lIns="0" tIns="0" rIns="0" bIns="0" numCol="1" anchor="t" anchorCtr="0" compatLnSpc="1">
            <a:prstTxWarp prst="textNoShape">
              <a:avLst/>
            </a:prstTxWarp>
          </a:bodyPr>
          <a:lstStyle>
            <a:lvl1pPr algn="r" eaLnBrk="1" hangingPunct="1">
              <a:defRPr sz="1400" b="0">
                <a:solidFill>
                  <a:srgbClr val="094183"/>
                </a:solidFill>
                <a:latin typeface="+mn-lt"/>
              </a:defRPr>
            </a:lvl1pPr>
          </a:lstStyle>
          <a:p>
            <a:pPr>
              <a:defRPr/>
            </a:pPr>
            <a:fld id="{7236C267-1906-4858-B745-2210CF910CBF}" type="slidenum">
              <a:rPr lang="en-US" altLang="en-US" smtClean="0"/>
              <a:pPr>
                <a:defRPr/>
              </a:pPr>
              <a:t>‹#›</a:t>
            </a:fld>
            <a:endParaRPr lang="en-US" altLang="en-US"/>
          </a:p>
        </p:txBody>
      </p:sp>
    </p:spTree>
    <p:extLst>
      <p:ext uri="{BB962C8B-B14F-4D97-AF65-F5344CB8AC3E}">
        <p14:creationId xmlns:p14="http://schemas.microsoft.com/office/powerpoint/2010/main" val="341148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b="1"/>
            </a:lvl1pPr>
          </a:lstStyle>
          <a:p>
            <a:r>
              <a:rPr lang="en-US" dirty="0"/>
              <a:t>Click to edit title</a:t>
            </a:r>
          </a:p>
        </p:txBody>
      </p:sp>
      <p:sp>
        <p:nvSpPr>
          <p:cNvPr id="3" name="Content Placeholder 2"/>
          <p:cNvSpPr>
            <a:spLocks noGrp="1"/>
          </p:cNvSpPr>
          <p:nvPr>
            <p:ph idx="1" hasCustomPrompt="1"/>
          </p:nvPr>
        </p:nvSpPr>
        <p:spPr>
          <a:xfrm>
            <a:off x="5183188" y="987427"/>
            <a:ext cx="6172200" cy="4873625"/>
          </a:xfrm>
        </p:spPr>
        <p:txBody>
          <a:bodyPr/>
          <a:lstStyle>
            <a:lvl1pPr>
              <a:defRPr sz="28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dirty="0"/>
              <a:t>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20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12" name="Rectangle 11">
            <a:extLst>
              <a:ext uri="{FF2B5EF4-FFF2-40B4-BE49-F238E27FC236}">
                <a16:creationId xmlns:a16="http://schemas.microsoft.com/office/drawing/2014/main" id="{CC2C6BA6-FA44-4481-B702-F29BF2168F93}"/>
              </a:ext>
            </a:extLst>
          </p:cNvPr>
          <p:cNvSpPr/>
          <p:nvPr userDrawn="1"/>
        </p:nvSpPr>
        <p:spPr>
          <a:xfrm>
            <a:off x="0" y="6119814"/>
            <a:ext cx="12192000" cy="738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cxnSp>
        <p:nvCxnSpPr>
          <p:cNvPr id="13" name="Straight Connector 12">
            <a:extLst>
              <a:ext uri="{FF2B5EF4-FFF2-40B4-BE49-F238E27FC236}">
                <a16:creationId xmlns:a16="http://schemas.microsoft.com/office/drawing/2014/main" id="{7CC67AF7-2596-4E3C-AF6F-18F837B9E006}"/>
              </a:ext>
            </a:extLst>
          </p:cNvPr>
          <p:cNvCxnSpPr/>
          <p:nvPr userDrawn="1"/>
        </p:nvCxnSpPr>
        <p:spPr>
          <a:xfrm>
            <a:off x="0" y="6106165"/>
            <a:ext cx="12202584" cy="0"/>
          </a:xfrm>
          <a:prstGeom prst="line">
            <a:avLst/>
          </a:prstGeom>
          <a:ln w="12700">
            <a:solidFill>
              <a:srgbClr val="0B2F70"/>
            </a:solidFill>
          </a:ln>
          <a:effectLst/>
        </p:spPr>
        <p:style>
          <a:lnRef idx="2">
            <a:schemeClr val="accent1"/>
          </a:lnRef>
          <a:fillRef idx="0">
            <a:schemeClr val="accent1"/>
          </a:fillRef>
          <a:effectRef idx="1">
            <a:schemeClr val="accent1"/>
          </a:effectRef>
          <a:fontRef idx="minor">
            <a:schemeClr val="tx1"/>
          </a:fontRef>
        </p:style>
      </p:cxnSp>
      <p:sp>
        <p:nvSpPr>
          <p:cNvPr id="14" name="Date Placeholder 3">
            <a:extLst>
              <a:ext uri="{FF2B5EF4-FFF2-40B4-BE49-F238E27FC236}">
                <a16:creationId xmlns:a16="http://schemas.microsoft.com/office/drawing/2014/main" id="{3965F1E5-62E6-4644-A227-210B9DAB6371}"/>
              </a:ext>
            </a:extLst>
          </p:cNvPr>
          <p:cNvSpPr>
            <a:spLocks noGrp="1"/>
          </p:cNvSpPr>
          <p:nvPr>
            <p:ph type="dt" sz="half" idx="10"/>
          </p:nvPr>
        </p:nvSpPr>
        <p:spPr>
          <a:xfrm>
            <a:off x="609600" y="6272214"/>
            <a:ext cx="2844800" cy="365125"/>
          </a:xfrm>
          <a:prstGeom prst="rect">
            <a:avLst/>
          </a:prstGeom>
        </p:spPr>
        <p:txBody>
          <a:bodyPr vert="horz" wrap="square" lIns="0" tIns="0" rIns="0" bIns="0" numCol="1" anchor="t" anchorCtr="0" compatLnSpc="1">
            <a:prstTxWarp prst="textNoShape">
              <a:avLst/>
            </a:prstTxWarp>
          </a:bodyPr>
          <a:lstStyle>
            <a:lvl1pPr eaLnBrk="1" hangingPunct="1">
              <a:defRPr sz="1400" b="0">
                <a:solidFill>
                  <a:srgbClr val="094183"/>
                </a:solidFill>
                <a:latin typeface="+mn-lt"/>
              </a:defRPr>
            </a:lvl1pPr>
          </a:lstStyle>
          <a:p>
            <a:pPr>
              <a:defRPr/>
            </a:pPr>
            <a:endParaRPr lang="en-US" altLang="en-US" dirty="0"/>
          </a:p>
        </p:txBody>
      </p:sp>
      <p:sp>
        <p:nvSpPr>
          <p:cNvPr id="15" name="Footer Placeholder 4">
            <a:extLst>
              <a:ext uri="{FF2B5EF4-FFF2-40B4-BE49-F238E27FC236}">
                <a16:creationId xmlns:a16="http://schemas.microsoft.com/office/drawing/2014/main" id="{8C86A591-6B90-4E17-A5A8-693888C7ECB4}"/>
              </a:ext>
            </a:extLst>
          </p:cNvPr>
          <p:cNvSpPr>
            <a:spLocks noGrp="1"/>
          </p:cNvSpPr>
          <p:nvPr>
            <p:ph type="ftr" sz="quarter" idx="11"/>
          </p:nvPr>
        </p:nvSpPr>
        <p:spPr>
          <a:xfrm>
            <a:off x="4165600" y="6272214"/>
            <a:ext cx="3860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b="0">
                <a:solidFill>
                  <a:srgbClr val="094183"/>
                </a:solidFill>
                <a:latin typeface="+mn-lt"/>
              </a:defRPr>
            </a:lvl1pPr>
          </a:lstStyle>
          <a:p>
            <a:pPr>
              <a:defRPr/>
            </a:pPr>
            <a:endParaRPr lang="en-US" altLang="en-US" dirty="0"/>
          </a:p>
        </p:txBody>
      </p:sp>
      <p:sp>
        <p:nvSpPr>
          <p:cNvPr id="16" name="Slide Number Placeholder 5">
            <a:extLst>
              <a:ext uri="{FF2B5EF4-FFF2-40B4-BE49-F238E27FC236}">
                <a16:creationId xmlns:a16="http://schemas.microsoft.com/office/drawing/2014/main" id="{1C497D39-C6BF-40F4-A2BE-487B48DF7962}"/>
              </a:ext>
            </a:extLst>
          </p:cNvPr>
          <p:cNvSpPr>
            <a:spLocks noGrp="1"/>
          </p:cNvSpPr>
          <p:nvPr>
            <p:ph type="sldNum" sz="quarter" idx="12"/>
          </p:nvPr>
        </p:nvSpPr>
        <p:spPr>
          <a:xfrm>
            <a:off x="9575800" y="6272213"/>
            <a:ext cx="2133600" cy="365125"/>
          </a:xfrm>
          <a:prstGeom prst="rect">
            <a:avLst/>
          </a:prstGeom>
        </p:spPr>
        <p:txBody>
          <a:bodyPr vert="horz" wrap="square" lIns="0" tIns="0" rIns="0" bIns="0" numCol="1" anchor="t" anchorCtr="0" compatLnSpc="1">
            <a:prstTxWarp prst="textNoShape">
              <a:avLst/>
            </a:prstTxWarp>
          </a:bodyPr>
          <a:lstStyle>
            <a:lvl1pPr algn="r" eaLnBrk="1" hangingPunct="1">
              <a:defRPr sz="1400" b="0">
                <a:solidFill>
                  <a:srgbClr val="094183"/>
                </a:solidFill>
                <a:latin typeface="+mn-lt"/>
              </a:defRPr>
            </a:lvl1pPr>
          </a:lstStyle>
          <a:p>
            <a:pPr>
              <a:defRPr/>
            </a:pPr>
            <a:fld id="{7236C267-1906-4858-B745-2210CF910CBF}" type="slidenum">
              <a:rPr lang="en-US" altLang="en-US" smtClean="0"/>
              <a:pPr>
                <a:defRPr/>
              </a:pPr>
              <a:t>‹#›</a:t>
            </a:fld>
            <a:endParaRPr lang="en-US" altLang="en-US"/>
          </a:p>
        </p:txBody>
      </p:sp>
    </p:spTree>
    <p:extLst>
      <p:ext uri="{BB962C8B-B14F-4D97-AF65-F5344CB8AC3E}">
        <p14:creationId xmlns:p14="http://schemas.microsoft.com/office/powerpoint/2010/main" val="4142964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b="1"/>
            </a:lvl1pPr>
          </a:lstStyle>
          <a:p>
            <a:r>
              <a:rPr lang="en-US" dirty="0"/>
              <a:t>Click to edit title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8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20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12" name="Rectangle 11">
            <a:extLst>
              <a:ext uri="{FF2B5EF4-FFF2-40B4-BE49-F238E27FC236}">
                <a16:creationId xmlns:a16="http://schemas.microsoft.com/office/drawing/2014/main" id="{65117DE4-6512-4768-8EA6-E0BEEB01023D}"/>
              </a:ext>
            </a:extLst>
          </p:cNvPr>
          <p:cNvSpPr/>
          <p:nvPr userDrawn="1"/>
        </p:nvSpPr>
        <p:spPr>
          <a:xfrm>
            <a:off x="0" y="6119814"/>
            <a:ext cx="12192000" cy="738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cxnSp>
        <p:nvCxnSpPr>
          <p:cNvPr id="13" name="Straight Connector 12">
            <a:extLst>
              <a:ext uri="{FF2B5EF4-FFF2-40B4-BE49-F238E27FC236}">
                <a16:creationId xmlns:a16="http://schemas.microsoft.com/office/drawing/2014/main" id="{519EEAB1-A1AC-4B66-BCF6-1808BA9D02EA}"/>
              </a:ext>
            </a:extLst>
          </p:cNvPr>
          <p:cNvCxnSpPr/>
          <p:nvPr userDrawn="1"/>
        </p:nvCxnSpPr>
        <p:spPr>
          <a:xfrm>
            <a:off x="0" y="6106165"/>
            <a:ext cx="12202584" cy="0"/>
          </a:xfrm>
          <a:prstGeom prst="line">
            <a:avLst/>
          </a:prstGeom>
          <a:ln w="12700">
            <a:solidFill>
              <a:srgbClr val="0B2F70"/>
            </a:solidFill>
          </a:ln>
          <a:effectLst/>
        </p:spPr>
        <p:style>
          <a:lnRef idx="2">
            <a:schemeClr val="accent1"/>
          </a:lnRef>
          <a:fillRef idx="0">
            <a:schemeClr val="accent1"/>
          </a:fillRef>
          <a:effectRef idx="1">
            <a:schemeClr val="accent1"/>
          </a:effectRef>
          <a:fontRef idx="minor">
            <a:schemeClr val="tx1"/>
          </a:fontRef>
        </p:style>
      </p:cxnSp>
      <p:sp>
        <p:nvSpPr>
          <p:cNvPr id="14" name="Date Placeholder 3">
            <a:extLst>
              <a:ext uri="{FF2B5EF4-FFF2-40B4-BE49-F238E27FC236}">
                <a16:creationId xmlns:a16="http://schemas.microsoft.com/office/drawing/2014/main" id="{46989191-25CD-4B79-A8A3-306BDC5F778B}"/>
              </a:ext>
            </a:extLst>
          </p:cNvPr>
          <p:cNvSpPr>
            <a:spLocks noGrp="1"/>
          </p:cNvSpPr>
          <p:nvPr>
            <p:ph type="dt" sz="half" idx="10"/>
          </p:nvPr>
        </p:nvSpPr>
        <p:spPr>
          <a:xfrm>
            <a:off x="609600" y="6272214"/>
            <a:ext cx="2844800" cy="365125"/>
          </a:xfrm>
          <a:prstGeom prst="rect">
            <a:avLst/>
          </a:prstGeom>
        </p:spPr>
        <p:txBody>
          <a:bodyPr vert="horz" wrap="square" lIns="0" tIns="0" rIns="0" bIns="0" numCol="1" anchor="t" anchorCtr="0" compatLnSpc="1">
            <a:prstTxWarp prst="textNoShape">
              <a:avLst/>
            </a:prstTxWarp>
          </a:bodyPr>
          <a:lstStyle>
            <a:lvl1pPr eaLnBrk="1" hangingPunct="1">
              <a:defRPr sz="1400" b="0">
                <a:solidFill>
                  <a:srgbClr val="094183"/>
                </a:solidFill>
                <a:latin typeface="+mn-lt"/>
              </a:defRPr>
            </a:lvl1pPr>
          </a:lstStyle>
          <a:p>
            <a:pPr>
              <a:defRPr/>
            </a:pPr>
            <a:endParaRPr lang="en-US" altLang="en-US" dirty="0"/>
          </a:p>
        </p:txBody>
      </p:sp>
      <p:sp>
        <p:nvSpPr>
          <p:cNvPr id="15" name="Footer Placeholder 4">
            <a:extLst>
              <a:ext uri="{FF2B5EF4-FFF2-40B4-BE49-F238E27FC236}">
                <a16:creationId xmlns:a16="http://schemas.microsoft.com/office/drawing/2014/main" id="{97B5A00E-8D8A-40E1-AB81-1C5F3D6D5816}"/>
              </a:ext>
            </a:extLst>
          </p:cNvPr>
          <p:cNvSpPr>
            <a:spLocks noGrp="1"/>
          </p:cNvSpPr>
          <p:nvPr>
            <p:ph type="ftr" sz="quarter" idx="11"/>
          </p:nvPr>
        </p:nvSpPr>
        <p:spPr>
          <a:xfrm>
            <a:off x="4165600" y="6272214"/>
            <a:ext cx="3860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b="0">
                <a:solidFill>
                  <a:srgbClr val="094183"/>
                </a:solidFill>
                <a:latin typeface="+mn-lt"/>
              </a:defRPr>
            </a:lvl1pPr>
          </a:lstStyle>
          <a:p>
            <a:pPr>
              <a:defRPr/>
            </a:pPr>
            <a:endParaRPr lang="en-US" altLang="en-US" dirty="0"/>
          </a:p>
        </p:txBody>
      </p:sp>
      <p:sp>
        <p:nvSpPr>
          <p:cNvPr id="16" name="Slide Number Placeholder 5">
            <a:extLst>
              <a:ext uri="{FF2B5EF4-FFF2-40B4-BE49-F238E27FC236}">
                <a16:creationId xmlns:a16="http://schemas.microsoft.com/office/drawing/2014/main" id="{73692E99-EE01-4A50-BE88-58AA611BF8FA}"/>
              </a:ext>
            </a:extLst>
          </p:cNvPr>
          <p:cNvSpPr>
            <a:spLocks noGrp="1"/>
          </p:cNvSpPr>
          <p:nvPr>
            <p:ph type="sldNum" sz="quarter" idx="12"/>
          </p:nvPr>
        </p:nvSpPr>
        <p:spPr>
          <a:xfrm>
            <a:off x="9575800" y="6272213"/>
            <a:ext cx="2133600" cy="365125"/>
          </a:xfrm>
          <a:prstGeom prst="rect">
            <a:avLst/>
          </a:prstGeom>
        </p:spPr>
        <p:txBody>
          <a:bodyPr vert="horz" wrap="square" lIns="0" tIns="0" rIns="0" bIns="0" numCol="1" anchor="t" anchorCtr="0" compatLnSpc="1">
            <a:prstTxWarp prst="textNoShape">
              <a:avLst/>
            </a:prstTxWarp>
          </a:bodyPr>
          <a:lstStyle>
            <a:lvl1pPr algn="r" eaLnBrk="1" hangingPunct="1">
              <a:defRPr sz="1400" b="0">
                <a:solidFill>
                  <a:srgbClr val="094183"/>
                </a:solidFill>
                <a:latin typeface="+mn-lt"/>
              </a:defRPr>
            </a:lvl1pPr>
          </a:lstStyle>
          <a:p>
            <a:pPr>
              <a:defRPr/>
            </a:pPr>
            <a:fld id="{7236C267-1906-4858-B745-2210CF910CBF}" type="slidenum">
              <a:rPr lang="en-US" altLang="en-US" smtClean="0"/>
              <a:pPr>
                <a:defRPr/>
              </a:pPr>
              <a:t>‹#›</a:t>
            </a:fld>
            <a:endParaRPr lang="en-US" altLang="en-US"/>
          </a:p>
        </p:txBody>
      </p:sp>
    </p:spTree>
    <p:extLst>
      <p:ext uri="{BB962C8B-B14F-4D97-AF65-F5344CB8AC3E}">
        <p14:creationId xmlns:p14="http://schemas.microsoft.com/office/powerpoint/2010/main" val="654327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creen - option 1">
    <p:bg>
      <p:bgPr>
        <a:solidFill>
          <a:srgbClr val="09418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4E97CE-EC2D-44A2-93EC-BC9A9BBC4C46}"/>
              </a:ext>
            </a:extLst>
          </p:cNvPr>
          <p:cNvSpPr txBox="1">
            <a:spLocks noChangeArrowheads="1"/>
          </p:cNvSpPr>
          <p:nvPr userDrawn="1"/>
        </p:nvSpPr>
        <p:spPr bwMode="auto">
          <a:xfrm>
            <a:off x="2658534" y="2620964"/>
            <a:ext cx="6870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ource Sans Pro" panose="020B0503030403020204" pitchFamily="34" charset="0"/>
                <a:ea typeface="MS PGothic" panose="020B0600070205080204" pitchFamily="34" charset="-128"/>
              </a:defRPr>
            </a:lvl1pPr>
            <a:lvl2pPr marL="742950" indent="-285750">
              <a:defRPr>
                <a:solidFill>
                  <a:schemeClr val="tx1"/>
                </a:solidFill>
                <a:latin typeface="Source Sans Pro" panose="020B0503030403020204" pitchFamily="34" charset="0"/>
                <a:ea typeface="MS PGothic" panose="020B0600070205080204" pitchFamily="34" charset="-128"/>
              </a:defRPr>
            </a:lvl2pPr>
            <a:lvl3pPr marL="1143000" indent="-228600">
              <a:defRPr>
                <a:solidFill>
                  <a:schemeClr val="tx1"/>
                </a:solidFill>
                <a:latin typeface="Source Sans Pro" panose="020B0503030403020204" pitchFamily="34" charset="0"/>
                <a:ea typeface="MS PGothic" panose="020B0600070205080204" pitchFamily="34" charset="-128"/>
              </a:defRPr>
            </a:lvl3pPr>
            <a:lvl4pPr marL="1600200" indent="-228600">
              <a:defRPr>
                <a:solidFill>
                  <a:schemeClr val="tx1"/>
                </a:solidFill>
                <a:latin typeface="Source Sans Pro" panose="020B0503030403020204" pitchFamily="34" charset="0"/>
                <a:ea typeface="MS PGothic" panose="020B0600070205080204" pitchFamily="34" charset="-128"/>
              </a:defRPr>
            </a:lvl4pPr>
            <a:lvl5pPr marL="2057400" indent="-228600">
              <a:defRPr>
                <a:solidFill>
                  <a:schemeClr val="tx1"/>
                </a:solidFill>
                <a:latin typeface="Source Sans Pro" panose="020B0503030403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Source Sans Pro" panose="020B0503030403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Source Sans Pro" panose="020B0503030403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Source Sans Pro" panose="020B0503030403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Source Sans Pro" panose="020B0503030403020204" pitchFamily="34" charset="0"/>
                <a:ea typeface="MS PGothic" panose="020B0600070205080204" pitchFamily="34" charset="-128"/>
              </a:defRPr>
            </a:lvl9pPr>
          </a:lstStyle>
          <a:p>
            <a:pPr algn="ctr" eaLnBrk="1" hangingPunct="1">
              <a:defRPr/>
            </a:pPr>
            <a:r>
              <a:rPr lang="en-US" altLang="en-US" sz="4000" dirty="0">
                <a:solidFill>
                  <a:schemeClr val="bg1"/>
                </a:solidFill>
                <a:latin typeface="Noto Serif" panose="02020600060500020200" pitchFamily="18" charset="0"/>
                <a:ea typeface="Noto Serif" panose="02020600060500020200" pitchFamily="18" charset="0"/>
                <a:cs typeface="Noto Serif" panose="02020600060500020200" pitchFamily="18" charset="0"/>
              </a:rPr>
              <a:t>Thank you</a:t>
            </a:r>
          </a:p>
        </p:txBody>
      </p:sp>
      <p:pic>
        <p:nvPicPr>
          <p:cNvPr id="4" name="Graphic 15">
            <a:extLst>
              <a:ext uri="{FF2B5EF4-FFF2-40B4-BE49-F238E27FC236}">
                <a16:creationId xmlns:a16="http://schemas.microsoft.com/office/drawing/2014/main" id="{690F0371-7C2F-4997-B4B7-F1E552E3E23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600685" y="4895364"/>
            <a:ext cx="990630" cy="990630"/>
          </a:xfrm>
          <a:prstGeom prst="rect">
            <a:avLst/>
          </a:prstGeom>
        </p:spPr>
      </p:pic>
    </p:spTree>
    <p:extLst>
      <p:ext uri="{BB962C8B-B14F-4D97-AF65-F5344CB8AC3E}">
        <p14:creationId xmlns:p14="http://schemas.microsoft.com/office/powerpoint/2010/main" val="298337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option 1">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E0C3997-2B6D-4C04-B3AE-8A12397FE52D}"/>
              </a:ext>
            </a:extLst>
          </p:cNvPr>
          <p:cNvSpPr>
            <a:spLocks noGrp="1"/>
          </p:cNvSpPr>
          <p:nvPr>
            <p:ph idx="15" hasCustomPrompt="1"/>
          </p:nvPr>
        </p:nvSpPr>
        <p:spPr>
          <a:xfrm>
            <a:off x="666750" y="6035675"/>
            <a:ext cx="10287853" cy="615291"/>
          </a:xfrm>
          <a:prstGeom prst="rect">
            <a:avLst/>
          </a:prstGeom>
        </p:spPr>
        <p:txBody>
          <a:bodyPr/>
          <a:lstStyle>
            <a:lvl1pPr marL="0" indent="0">
              <a:buNone/>
              <a:defRPr sz="2200" b="0" i="0">
                <a:solidFill>
                  <a:srgbClr val="094183"/>
                </a:solidFill>
                <a:latin typeface="+mn-lt"/>
                <a:cs typeface="Source Sans Pro"/>
              </a:defRPr>
            </a:lvl1pPr>
            <a:lvl2pPr>
              <a:defRPr sz="2000" b="0" i="0">
                <a:solidFill>
                  <a:srgbClr val="094183"/>
                </a:solidFill>
                <a:latin typeface="+mn-lt"/>
                <a:cs typeface="Source Sans Pro"/>
              </a:defRPr>
            </a:lvl2pPr>
            <a:lvl3pPr>
              <a:defRPr sz="1800" b="0" i="0">
                <a:solidFill>
                  <a:srgbClr val="094183"/>
                </a:solidFill>
                <a:latin typeface="+mn-lt"/>
                <a:cs typeface="Source Sans Pro"/>
              </a:defRPr>
            </a:lvl3pPr>
            <a:lvl4pPr>
              <a:defRPr sz="1600" b="0" i="0">
                <a:solidFill>
                  <a:srgbClr val="094183"/>
                </a:solidFill>
                <a:latin typeface="+mn-lt"/>
                <a:cs typeface="Source Sans Pro"/>
              </a:defRPr>
            </a:lvl4pPr>
            <a:lvl5pPr>
              <a:defRPr sz="1600" b="0" i="0">
                <a:solidFill>
                  <a:srgbClr val="094183"/>
                </a:solidFill>
                <a:latin typeface="+mn-lt"/>
                <a:cs typeface="Source Sans Pro"/>
              </a:defRPr>
            </a:lvl5pPr>
          </a:lstStyle>
          <a:p>
            <a:pPr lvl="0"/>
            <a:r>
              <a:rPr lang="en-AU" dirty="0"/>
              <a:t>Other logos (view final slide for instructions)</a:t>
            </a:r>
            <a:endParaRPr lang="en-US" dirty="0"/>
          </a:p>
        </p:txBody>
      </p:sp>
      <p:cxnSp>
        <p:nvCxnSpPr>
          <p:cNvPr id="9" name="Straight Connector 8">
            <a:extLst>
              <a:ext uri="{FF2B5EF4-FFF2-40B4-BE49-F238E27FC236}">
                <a16:creationId xmlns:a16="http://schemas.microsoft.com/office/drawing/2014/main" id="{A0CE6E43-F4C5-4E29-B81C-F0574D2350C5}"/>
              </a:ext>
            </a:extLst>
          </p:cNvPr>
          <p:cNvCxnSpPr/>
          <p:nvPr userDrawn="1"/>
        </p:nvCxnSpPr>
        <p:spPr>
          <a:xfrm>
            <a:off x="666751" y="1936750"/>
            <a:ext cx="169333" cy="0"/>
          </a:xfrm>
          <a:prstGeom prst="line">
            <a:avLst/>
          </a:prstGeom>
          <a:ln w="6350">
            <a:solidFill>
              <a:srgbClr val="09418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hasCustomPrompt="1"/>
          </p:nvPr>
        </p:nvSpPr>
        <p:spPr>
          <a:xfrm>
            <a:off x="666751" y="2772258"/>
            <a:ext cx="10287852" cy="1222820"/>
          </a:xfrm>
          <a:prstGeom prst="rect">
            <a:avLst/>
          </a:prstGeom>
        </p:spPr>
        <p:txBody>
          <a:bodyPr lIns="0" tIns="0" rIns="0" bIns="0" anchor="b" anchorCtr="0">
            <a:normAutofit/>
          </a:bodyPr>
          <a:lstStyle>
            <a:lvl1pPr algn="l">
              <a:defRPr sz="3200" b="1">
                <a:solidFill>
                  <a:srgbClr val="094183"/>
                </a:solidFill>
                <a:latin typeface="+mj-lt"/>
                <a:ea typeface="Noto Serif" panose="02020600060500020200" pitchFamily="18" charset="0"/>
                <a:cs typeface="Noto Serif" panose="02020600060500020200" pitchFamily="18" charset="0"/>
              </a:defRPr>
            </a:lvl1pPr>
          </a:lstStyle>
          <a:p>
            <a:r>
              <a:rPr lang="en-AU" dirty="0"/>
              <a:t>Click to edit title</a:t>
            </a:r>
            <a:endParaRPr lang="en-US" dirty="0"/>
          </a:p>
        </p:txBody>
      </p:sp>
      <p:sp>
        <p:nvSpPr>
          <p:cNvPr id="3" name="Subtitle 2"/>
          <p:cNvSpPr>
            <a:spLocks noGrp="1"/>
          </p:cNvSpPr>
          <p:nvPr>
            <p:ph type="subTitle" idx="1" hasCustomPrompt="1"/>
          </p:nvPr>
        </p:nvSpPr>
        <p:spPr>
          <a:xfrm>
            <a:off x="666751" y="4087316"/>
            <a:ext cx="10287852" cy="929859"/>
          </a:xfrm>
          <a:prstGeom prst="rect">
            <a:avLst/>
          </a:prstGeom>
        </p:spPr>
        <p:txBody>
          <a:bodyPr lIns="0" tIns="0" rIns="0" bIns="0">
            <a:normAutofit/>
          </a:bodyPr>
          <a:lstStyle>
            <a:lvl1pPr marL="0" indent="0" algn="l">
              <a:buNone/>
              <a:defRPr sz="2400" b="0">
                <a:solidFill>
                  <a:srgbClr val="094183"/>
                </a:solidFill>
                <a:latin typeface="+mn-lt"/>
                <a:cs typeface="Source Sans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subtitle</a:t>
            </a:r>
            <a:endParaRPr lang="en-US" dirty="0"/>
          </a:p>
        </p:txBody>
      </p:sp>
      <p:sp>
        <p:nvSpPr>
          <p:cNvPr id="22" name="Text Placeholder 5"/>
          <p:cNvSpPr>
            <a:spLocks noGrp="1"/>
          </p:cNvSpPr>
          <p:nvPr>
            <p:ph type="body" sz="quarter" idx="11" hasCustomPrompt="1"/>
          </p:nvPr>
        </p:nvSpPr>
        <p:spPr>
          <a:xfrm>
            <a:off x="666751" y="2027642"/>
            <a:ext cx="3784227" cy="575837"/>
          </a:xfrm>
          <a:prstGeom prst="rect">
            <a:avLst/>
          </a:prstGeom>
        </p:spPr>
        <p:txBody>
          <a:bodyPr vert="horz" lIns="0" tIns="0" rIns="0" bIns="0"/>
          <a:lstStyle>
            <a:lvl1pPr marL="0" indent="0">
              <a:lnSpc>
                <a:spcPct val="90000"/>
              </a:lnSpc>
              <a:buNone/>
              <a:defRPr sz="1600" b="0" i="0" baseline="0">
                <a:solidFill>
                  <a:srgbClr val="094183"/>
                </a:solidFill>
                <a:latin typeface="+mn-lt"/>
                <a:cs typeface="Source Sans Pro Semibold"/>
              </a:defRPr>
            </a:lvl1pPr>
            <a:lvl2pPr marL="457200" indent="0">
              <a:buNone/>
              <a:defRPr/>
            </a:lvl2pPr>
            <a:lvl3pPr marL="914400" indent="0">
              <a:buNone/>
              <a:defRPr/>
            </a:lvl3pPr>
            <a:lvl4pPr marL="1371600" indent="0">
              <a:buNone/>
              <a:defRPr/>
            </a:lvl4pPr>
            <a:lvl5pPr marL="1828800" indent="0">
              <a:buNone/>
              <a:defRPr/>
            </a:lvl5pPr>
          </a:lstStyle>
          <a:p>
            <a:pPr lvl="0"/>
            <a:r>
              <a:rPr lang="en-AU" dirty="0"/>
              <a:t>Click to edit identifier line</a:t>
            </a:r>
          </a:p>
        </p:txBody>
      </p:sp>
      <p:sp>
        <p:nvSpPr>
          <p:cNvPr id="15" name="Date Placeholder 3">
            <a:extLst>
              <a:ext uri="{FF2B5EF4-FFF2-40B4-BE49-F238E27FC236}">
                <a16:creationId xmlns:a16="http://schemas.microsoft.com/office/drawing/2014/main" id="{44264B7E-9D51-4A56-B519-3F29A458F09F}"/>
              </a:ext>
            </a:extLst>
          </p:cNvPr>
          <p:cNvSpPr>
            <a:spLocks noGrp="1"/>
          </p:cNvSpPr>
          <p:nvPr>
            <p:ph type="dt" sz="half" idx="12"/>
          </p:nvPr>
        </p:nvSpPr>
        <p:spPr>
          <a:xfrm>
            <a:off x="666751" y="5164139"/>
            <a:ext cx="2844800" cy="365125"/>
          </a:xfrm>
          <a:prstGeom prst="rect">
            <a:avLst/>
          </a:prstGeom>
        </p:spPr>
        <p:txBody>
          <a:bodyPr vert="horz" wrap="square" lIns="0" tIns="0" rIns="0" bIns="0" numCol="1" anchor="t" anchorCtr="0" compatLnSpc="1">
            <a:prstTxWarp prst="textNoShape">
              <a:avLst/>
            </a:prstTxWarp>
          </a:bodyPr>
          <a:lstStyle>
            <a:lvl1pPr eaLnBrk="1" hangingPunct="1">
              <a:defRPr sz="1800" b="0">
                <a:solidFill>
                  <a:srgbClr val="094183"/>
                </a:solidFill>
                <a:latin typeface="+mn-lt"/>
              </a:defRPr>
            </a:lvl1pPr>
          </a:lstStyle>
          <a:p>
            <a:pPr>
              <a:defRPr/>
            </a:pPr>
            <a:endParaRPr lang="en-US" altLang="en-US" dirty="0"/>
          </a:p>
        </p:txBody>
      </p:sp>
      <p:sp>
        <p:nvSpPr>
          <p:cNvPr id="19" name="Freeform: Shape 18">
            <a:extLst>
              <a:ext uri="{FF2B5EF4-FFF2-40B4-BE49-F238E27FC236}">
                <a16:creationId xmlns:a16="http://schemas.microsoft.com/office/drawing/2014/main" id="{C54B2A46-7DF8-4112-9D48-BD3443D92530}"/>
              </a:ext>
            </a:extLst>
          </p:cNvPr>
          <p:cNvSpPr/>
          <p:nvPr userDrawn="1"/>
        </p:nvSpPr>
        <p:spPr>
          <a:xfrm>
            <a:off x="0" y="0"/>
            <a:ext cx="727200" cy="727200"/>
          </a:xfrm>
          <a:custGeom>
            <a:avLst/>
            <a:gdLst>
              <a:gd name="connsiteX0" fmla="*/ 0 w 5058697"/>
              <a:gd name="connsiteY0" fmla="*/ 5058697 h 5058697"/>
              <a:gd name="connsiteX1" fmla="*/ 0 w 5058697"/>
              <a:gd name="connsiteY1" fmla="*/ 0 h 5058697"/>
              <a:gd name="connsiteX2" fmla="*/ 5058697 w 5058697"/>
              <a:gd name="connsiteY2" fmla="*/ 0 h 5058697"/>
              <a:gd name="connsiteX3" fmla="*/ 3642852 w 5058697"/>
              <a:gd name="connsiteY3" fmla="*/ 1415845 h 5058697"/>
              <a:gd name="connsiteX4" fmla="*/ 1415845 w 5058697"/>
              <a:gd name="connsiteY4" fmla="*/ 1415845 h 5058697"/>
              <a:gd name="connsiteX5" fmla="*/ 1415845 w 5058697"/>
              <a:gd name="connsiteY5" fmla="*/ 3598607 h 5058697"/>
              <a:gd name="connsiteX6" fmla="*/ 0 w 5058697"/>
              <a:gd name="connsiteY6" fmla="*/ 5058697 h 505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697" h="5058697">
                <a:moveTo>
                  <a:pt x="0" y="5058697"/>
                </a:moveTo>
                <a:lnTo>
                  <a:pt x="0" y="0"/>
                </a:lnTo>
                <a:lnTo>
                  <a:pt x="5058697" y="0"/>
                </a:lnTo>
                <a:lnTo>
                  <a:pt x="3642852" y="1415845"/>
                </a:lnTo>
                <a:lnTo>
                  <a:pt x="1415845" y="1415845"/>
                </a:lnTo>
                <a:lnTo>
                  <a:pt x="1415845" y="3598607"/>
                </a:lnTo>
                <a:lnTo>
                  <a:pt x="0" y="5058697"/>
                </a:lnTo>
                <a:close/>
              </a:path>
            </a:pathLst>
          </a:custGeom>
          <a:solidFill>
            <a:srgbClr val="094183"/>
          </a:solidFill>
          <a:ln w="3643"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0" name="Freeform: Shape 19">
            <a:extLst>
              <a:ext uri="{FF2B5EF4-FFF2-40B4-BE49-F238E27FC236}">
                <a16:creationId xmlns:a16="http://schemas.microsoft.com/office/drawing/2014/main" id="{AEAC63EB-EC3A-4DB8-A02E-72FD4038CBCA}"/>
              </a:ext>
            </a:extLst>
          </p:cNvPr>
          <p:cNvSpPr/>
          <p:nvPr userDrawn="1"/>
        </p:nvSpPr>
        <p:spPr>
          <a:xfrm rot="10800000">
            <a:off x="11464799" y="6130799"/>
            <a:ext cx="727200" cy="727200"/>
          </a:xfrm>
          <a:custGeom>
            <a:avLst/>
            <a:gdLst>
              <a:gd name="connsiteX0" fmla="*/ 0 w 5058697"/>
              <a:gd name="connsiteY0" fmla="*/ 5058697 h 5058697"/>
              <a:gd name="connsiteX1" fmla="*/ 0 w 5058697"/>
              <a:gd name="connsiteY1" fmla="*/ 0 h 5058697"/>
              <a:gd name="connsiteX2" fmla="*/ 5058697 w 5058697"/>
              <a:gd name="connsiteY2" fmla="*/ 0 h 5058697"/>
              <a:gd name="connsiteX3" fmla="*/ 3642852 w 5058697"/>
              <a:gd name="connsiteY3" fmla="*/ 1415845 h 5058697"/>
              <a:gd name="connsiteX4" fmla="*/ 1415845 w 5058697"/>
              <a:gd name="connsiteY4" fmla="*/ 1415845 h 5058697"/>
              <a:gd name="connsiteX5" fmla="*/ 1415845 w 5058697"/>
              <a:gd name="connsiteY5" fmla="*/ 3598607 h 5058697"/>
              <a:gd name="connsiteX6" fmla="*/ 0 w 5058697"/>
              <a:gd name="connsiteY6" fmla="*/ 5058697 h 505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697" h="5058697">
                <a:moveTo>
                  <a:pt x="0" y="5058697"/>
                </a:moveTo>
                <a:lnTo>
                  <a:pt x="0" y="0"/>
                </a:lnTo>
                <a:lnTo>
                  <a:pt x="5058697" y="0"/>
                </a:lnTo>
                <a:lnTo>
                  <a:pt x="3642852" y="1415845"/>
                </a:lnTo>
                <a:lnTo>
                  <a:pt x="1415845" y="1415845"/>
                </a:lnTo>
                <a:lnTo>
                  <a:pt x="1415845" y="3598607"/>
                </a:lnTo>
                <a:lnTo>
                  <a:pt x="0" y="5058697"/>
                </a:lnTo>
                <a:close/>
              </a:path>
            </a:pathLst>
          </a:custGeom>
          <a:solidFill>
            <a:srgbClr val="094183"/>
          </a:solidFill>
          <a:ln w="3643" cap="flat">
            <a:noFill/>
            <a:prstDash val="solid"/>
            <a:miter/>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AU" dirty="0"/>
          </a:p>
        </p:txBody>
      </p:sp>
      <p:pic>
        <p:nvPicPr>
          <p:cNvPr id="13" name="Graphic 12">
            <a:extLst>
              <a:ext uri="{FF2B5EF4-FFF2-40B4-BE49-F238E27FC236}">
                <a16:creationId xmlns:a16="http://schemas.microsoft.com/office/drawing/2014/main" id="{FC2EB88E-299D-49E6-8D65-5E49143B8D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800" y="411929"/>
            <a:ext cx="990000" cy="990000"/>
          </a:xfrm>
          <a:prstGeom prst="rect">
            <a:avLst/>
          </a:prstGeom>
        </p:spPr>
      </p:pic>
    </p:spTree>
    <p:extLst>
      <p:ext uri="{BB962C8B-B14F-4D97-AF65-F5344CB8AC3E}">
        <p14:creationId xmlns:p14="http://schemas.microsoft.com/office/powerpoint/2010/main" val="3675033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creen - option 2">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A4D157-DFD2-4A45-AD34-7D0085AE6B1B}"/>
              </a:ext>
            </a:extLst>
          </p:cNvPr>
          <p:cNvSpPr txBox="1">
            <a:spLocks noChangeArrowheads="1"/>
          </p:cNvSpPr>
          <p:nvPr userDrawn="1"/>
        </p:nvSpPr>
        <p:spPr bwMode="auto">
          <a:xfrm>
            <a:off x="2660650" y="2620964"/>
            <a:ext cx="6870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ource Sans Pro" panose="020B0503030403020204" pitchFamily="34" charset="0"/>
                <a:ea typeface="MS PGothic" panose="020B0600070205080204" pitchFamily="34" charset="-128"/>
              </a:defRPr>
            </a:lvl1pPr>
            <a:lvl2pPr marL="742950" indent="-285750">
              <a:defRPr>
                <a:solidFill>
                  <a:schemeClr val="tx1"/>
                </a:solidFill>
                <a:latin typeface="Source Sans Pro" panose="020B0503030403020204" pitchFamily="34" charset="0"/>
                <a:ea typeface="MS PGothic" panose="020B0600070205080204" pitchFamily="34" charset="-128"/>
              </a:defRPr>
            </a:lvl2pPr>
            <a:lvl3pPr marL="1143000" indent="-228600">
              <a:defRPr>
                <a:solidFill>
                  <a:schemeClr val="tx1"/>
                </a:solidFill>
                <a:latin typeface="Source Sans Pro" panose="020B0503030403020204" pitchFamily="34" charset="0"/>
                <a:ea typeface="MS PGothic" panose="020B0600070205080204" pitchFamily="34" charset="-128"/>
              </a:defRPr>
            </a:lvl3pPr>
            <a:lvl4pPr marL="1600200" indent="-228600">
              <a:defRPr>
                <a:solidFill>
                  <a:schemeClr val="tx1"/>
                </a:solidFill>
                <a:latin typeface="Source Sans Pro" panose="020B0503030403020204" pitchFamily="34" charset="0"/>
                <a:ea typeface="MS PGothic" panose="020B0600070205080204" pitchFamily="34" charset="-128"/>
              </a:defRPr>
            </a:lvl4pPr>
            <a:lvl5pPr marL="2057400" indent="-228600">
              <a:defRPr>
                <a:solidFill>
                  <a:schemeClr val="tx1"/>
                </a:solidFill>
                <a:latin typeface="Source Sans Pro" panose="020B0503030403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Source Sans Pro" panose="020B0503030403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Source Sans Pro" panose="020B0503030403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Source Sans Pro" panose="020B0503030403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Source Sans Pro" panose="020B0503030403020204" pitchFamily="34" charset="0"/>
                <a:ea typeface="MS PGothic" panose="020B0600070205080204" pitchFamily="34" charset="-128"/>
              </a:defRPr>
            </a:lvl9pPr>
          </a:lstStyle>
          <a:p>
            <a:pPr algn="ctr" eaLnBrk="1" hangingPunct="1">
              <a:defRPr/>
            </a:pPr>
            <a:r>
              <a:rPr lang="en-US" altLang="en-US" sz="4000" dirty="0">
                <a:solidFill>
                  <a:srgbClr val="094183"/>
                </a:solidFill>
                <a:latin typeface="Noto Serif" panose="02020600060500020200" pitchFamily="18" charset="0"/>
                <a:ea typeface="Noto Serif" panose="02020600060500020200" pitchFamily="18" charset="0"/>
                <a:cs typeface="Noto Serif" panose="02020600060500020200" pitchFamily="18" charset="0"/>
              </a:rPr>
              <a:t>Thank you</a:t>
            </a:r>
          </a:p>
        </p:txBody>
      </p:sp>
      <p:sp>
        <p:nvSpPr>
          <p:cNvPr id="5" name="TextBox 4">
            <a:extLst>
              <a:ext uri="{FF2B5EF4-FFF2-40B4-BE49-F238E27FC236}">
                <a16:creationId xmlns:a16="http://schemas.microsoft.com/office/drawing/2014/main" id="{369AC34E-1963-4312-8427-05A8E52D04CC}"/>
              </a:ext>
            </a:extLst>
          </p:cNvPr>
          <p:cNvSpPr txBox="1">
            <a:spLocks noChangeArrowheads="1"/>
          </p:cNvSpPr>
          <p:nvPr userDrawn="1"/>
        </p:nvSpPr>
        <p:spPr bwMode="auto">
          <a:xfrm>
            <a:off x="-1295400" y="68738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ource Sans Pro" panose="020B0503030403020204" pitchFamily="34" charset="0"/>
                <a:ea typeface="MS PGothic" panose="020B0600070205080204" pitchFamily="34" charset="-128"/>
              </a:defRPr>
            </a:lvl1pPr>
            <a:lvl2pPr marL="742950" indent="-285750">
              <a:defRPr>
                <a:solidFill>
                  <a:schemeClr val="tx1"/>
                </a:solidFill>
                <a:latin typeface="Source Sans Pro" panose="020B0503030403020204" pitchFamily="34" charset="0"/>
                <a:ea typeface="MS PGothic" panose="020B0600070205080204" pitchFamily="34" charset="-128"/>
              </a:defRPr>
            </a:lvl2pPr>
            <a:lvl3pPr marL="1143000" indent="-228600">
              <a:defRPr>
                <a:solidFill>
                  <a:schemeClr val="tx1"/>
                </a:solidFill>
                <a:latin typeface="Source Sans Pro" panose="020B0503030403020204" pitchFamily="34" charset="0"/>
                <a:ea typeface="MS PGothic" panose="020B0600070205080204" pitchFamily="34" charset="-128"/>
              </a:defRPr>
            </a:lvl3pPr>
            <a:lvl4pPr marL="1600200" indent="-228600">
              <a:defRPr>
                <a:solidFill>
                  <a:schemeClr val="tx1"/>
                </a:solidFill>
                <a:latin typeface="Source Sans Pro" panose="020B0503030403020204" pitchFamily="34" charset="0"/>
                <a:ea typeface="MS PGothic" panose="020B0600070205080204" pitchFamily="34" charset="-128"/>
              </a:defRPr>
            </a:lvl4pPr>
            <a:lvl5pPr marL="2057400" indent="-228600">
              <a:defRPr>
                <a:solidFill>
                  <a:schemeClr val="tx1"/>
                </a:solidFill>
                <a:latin typeface="Source Sans Pro" panose="020B0503030403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Source Sans Pro" panose="020B0503030403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Source Sans Pro" panose="020B0503030403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Source Sans Pro" panose="020B0503030403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Source Sans Pro" panose="020B0503030403020204" pitchFamily="34" charset="0"/>
                <a:ea typeface="MS PGothic" panose="020B0600070205080204" pitchFamily="34" charset="-128"/>
              </a:defRPr>
            </a:lvl9pPr>
          </a:lstStyle>
          <a:p>
            <a:pPr eaLnBrk="1" hangingPunct="1">
              <a:defRPr/>
            </a:pPr>
            <a:endParaRPr lang="en-US" altLang="en-US"/>
          </a:p>
        </p:txBody>
      </p:sp>
      <p:pic>
        <p:nvPicPr>
          <p:cNvPr id="7" name="Graphic 15">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600685" y="4895364"/>
            <a:ext cx="990630" cy="990630"/>
          </a:xfrm>
          <a:prstGeom prst="rect">
            <a:avLst/>
          </a:prstGeom>
        </p:spPr>
      </p:pic>
    </p:spTree>
    <p:extLst>
      <p:ext uri="{BB962C8B-B14F-4D97-AF65-F5344CB8AC3E}">
        <p14:creationId xmlns:p14="http://schemas.microsoft.com/office/powerpoint/2010/main" val="3577057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End screen - Message with URL">
    <p:bg>
      <p:bgPr>
        <a:solidFill>
          <a:srgbClr val="094183"/>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406B5DB-506A-4635-B120-1A15E3030B97}"/>
              </a:ext>
            </a:extLst>
          </p:cNvPr>
          <p:cNvSpPr>
            <a:spLocks noGrp="1"/>
          </p:cNvSpPr>
          <p:nvPr>
            <p:ph idx="1" hasCustomPrompt="1"/>
          </p:nvPr>
        </p:nvSpPr>
        <p:spPr>
          <a:xfrm>
            <a:off x="609600" y="3452885"/>
            <a:ext cx="10972800" cy="900752"/>
          </a:xfrm>
          <a:prstGeom prst="rect">
            <a:avLst/>
          </a:prstGeom>
        </p:spPr>
        <p:txBody>
          <a:bodyPr/>
          <a:lstStyle>
            <a:lvl1pPr marL="0" indent="0" algn="ctr">
              <a:buNone/>
              <a:defRPr sz="3200" b="0" i="0">
                <a:solidFill>
                  <a:schemeClr val="accent1">
                    <a:lumMod val="40000"/>
                    <a:lumOff val="60000"/>
                  </a:schemeClr>
                </a:solidFill>
                <a:latin typeface="+mn-lt"/>
                <a:cs typeface="Source Sans Pro"/>
              </a:defRPr>
            </a:lvl1pPr>
            <a:lvl2pPr marL="457200" indent="0" algn="ctr">
              <a:buNone/>
              <a:defRPr sz="2000" b="0" i="0">
                <a:solidFill>
                  <a:schemeClr val="bg1"/>
                </a:solidFill>
                <a:latin typeface="+mn-lt"/>
                <a:cs typeface="Source Sans Pro"/>
              </a:defRPr>
            </a:lvl2pPr>
            <a:lvl3pPr marL="914400" indent="0" algn="ctr">
              <a:buNone/>
              <a:defRPr sz="1800" b="0" i="0">
                <a:solidFill>
                  <a:schemeClr val="bg1"/>
                </a:solidFill>
                <a:latin typeface="+mn-lt"/>
                <a:cs typeface="Source Sans Pro"/>
              </a:defRPr>
            </a:lvl3pPr>
            <a:lvl4pPr marL="1371600" indent="0" algn="ctr">
              <a:buNone/>
              <a:defRPr sz="1600" b="0" i="0">
                <a:solidFill>
                  <a:schemeClr val="bg1"/>
                </a:solidFill>
                <a:latin typeface="+mn-lt"/>
                <a:cs typeface="Source Sans Pro"/>
              </a:defRPr>
            </a:lvl4pPr>
            <a:lvl5pPr marL="1828800" indent="0" algn="ctr">
              <a:buNone/>
              <a:defRPr sz="1600" b="0" i="0">
                <a:solidFill>
                  <a:schemeClr val="bg1"/>
                </a:solidFill>
                <a:latin typeface="+mn-lt"/>
                <a:cs typeface="Source Sans Pro"/>
              </a:defRPr>
            </a:lvl5pPr>
          </a:lstStyle>
          <a:p>
            <a:pPr lvl="0"/>
            <a:r>
              <a:rPr lang="en-AU" dirty="0"/>
              <a:t>Click to edit URL</a:t>
            </a:r>
            <a:endParaRPr lang="en-US" dirty="0"/>
          </a:p>
        </p:txBody>
      </p:sp>
      <p:sp>
        <p:nvSpPr>
          <p:cNvPr id="5" name="Title 1">
            <a:extLst>
              <a:ext uri="{FF2B5EF4-FFF2-40B4-BE49-F238E27FC236}">
                <a16:creationId xmlns:a16="http://schemas.microsoft.com/office/drawing/2014/main" id="{F254524A-FA75-495B-BCF2-2CF31B303738}"/>
              </a:ext>
            </a:extLst>
          </p:cNvPr>
          <p:cNvSpPr>
            <a:spLocks noGrp="1"/>
          </p:cNvSpPr>
          <p:nvPr>
            <p:ph type="title" hasCustomPrompt="1"/>
          </p:nvPr>
        </p:nvSpPr>
        <p:spPr>
          <a:xfrm>
            <a:off x="1660548" y="1837825"/>
            <a:ext cx="8870904" cy="1129287"/>
          </a:xfrm>
          <a:prstGeom prst="rect">
            <a:avLst/>
          </a:prstGeom>
        </p:spPr>
        <p:txBody>
          <a:bodyPr lIns="0" tIns="0" rIns="0" bIns="0" anchor="ctr" anchorCtr="0">
            <a:normAutofit/>
          </a:bodyPr>
          <a:lstStyle>
            <a:lvl1pPr algn="ctr">
              <a:defRPr sz="4000" b="0">
                <a:solidFill>
                  <a:schemeClr val="bg1"/>
                </a:solidFill>
                <a:latin typeface="+mj-lt"/>
                <a:ea typeface="Noto Serif" panose="02020600060500020200" pitchFamily="18" charset="0"/>
                <a:cs typeface="Noto Serif" panose="02020600060500020200" pitchFamily="18" charset="0"/>
              </a:defRPr>
            </a:lvl1pPr>
          </a:lstStyle>
          <a:p>
            <a:r>
              <a:rPr lang="en-AU" dirty="0"/>
              <a:t>Click to edit message</a:t>
            </a:r>
            <a:endParaRPr lang="en-US" dirty="0"/>
          </a:p>
        </p:txBody>
      </p:sp>
      <p:pic>
        <p:nvPicPr>
          <p:cNvPr id="7" name="Graphic 15">
            <a:extLst>
              <a:ext uri="{FF2B5EF4-FFF2-40B4-BE49-F238E27FC236}">
                <a16:creationId xmlns:a16="http://schemas.microsoft.com/office/drawing/2014/main" id="{76987A10-3FBC-4245-A1FD-BF83721355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600685" y="4895364"/>
            <a:ext cx="990630" cy="990630"/>
          </a:xfrm>
          <a:prstGeom prst="rect">
            <a:avLst/>
          </a:prstGeom>
        </p:spPr>
      </p:pic>
    </p:spTree>
    <p:extLst>
      <p:ext uri="{BB962C8B-B14F-4D97-AF65-F5344CB8AC3E}">
        <p14:creationId xmlns:p14="http://schemas.microsoft.com/office/powerpoint/2010/main" val="4252160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End screen - Message with URL">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406B5DB-506A-4635-B120-1A15E3030B97}"/>
              </a:ext>
            </a:extLst>
          </p:cNvPr>
          <p:cNvSpPr>
            <a:spLocks noGrp="1"/>
          </p:cNvSpPr>
          <p:nvPr>
            <p:ph idx="1" hasCustomPrompt="1"/>
          </p:nvPr>
        </p:nvSpPr>
        <p:spPr>
          <a:xfrm>
            <a:off x="609600" y="3452885"/>
            <a:ext cx="10972800" cy="900752"/>
          </a:xfrm>
          <a:prstGeom prst="rect">
            <a:avLst/>
          </a:prstGeom>
        </p:spPr>
        <p:txBody>
          <a:bodyPr/>
          <a:lstStyle>
            <a:lvl1pPr marL="0" indent="0" algn="ctr">
              <a:buNone/>
              <a:defRPr sz="3200" b="0" i="0">
                <a:solidFill>
                  <a:schemeClr val="accent1"/>
                </a:solidFill>
                <a:latin typeface="+mn-lt"/>
                <a:cs typeface="Source Sans Pro"/>
              </a:defRPr>
            </a:lvl1pPr>
            <a:lvl2pPr marL="457200" indent="0" algn="ctr">
              <a:buNone/>
              <a:defRPr sz="2000" b="0" i="0">
                <a:solidFill>
                  <a:schemeClr val="bg1"/>
                </a:solidFill>
                <a:latin typeface="+mn-lt"/>
                <a:cs typeface="Source Sans Pro"/>
              </a:defRPr>
            </a:lvl2pPr>
            <a:lvl3pPr marL="914400" indent="0" algn="ctr">
              <a:buNone/>
              <a:defRPr sz="1800" b="0" i="0">
                <a:solidFill>
                  <a:schemeClr val="bg1"/>
                </a:solidFill>
                <a:latin typeface="+mn-lt"/>
                <a:cs typeface="Source Sans Pro"/>
              </a:defRPr>
            </a:lvl3pPr>
            <a:lvl4pPr marL="1371600" indent="0" algn="ctr">
              <a:buNone/>
              <a:defRPr sz="1600" b="0" i="0">
                <a:solidFill>
                  <a:schemeClr val="bg1"/>
                </a:solidFill>
                <a:latin typeface="+mn-lt"/>
                <a:cs typeface="Source Sans Pro"/>
              </a:defRPr>
            </a:lvl4pPr>
            <a:lvl5pPr marL="1828800" indent="0" algn="ctr">
              <a:buNone/>
              <a:defRPr sz="1600" b="0" i="0">
                <a:solidFill>
                  <a:schemeClr val="bg1"/>
                </a:solidFill>
                <a:latin typeface="+mn-lt"/>
                <a:cs typeface="Source Sans Pro"/>
              </a:defRPr>
            </a:lvl5pPr>
          </a:lstStyle>
          <a:p>
            <a:pPr lvl="0"/>
            <a:r>
              <a:rPr lang="en-AU" dirty="0"/>
              <a:t>Click to edit URL</a:t>
            </a:r>
            <a:endParaRPr lang="en-US" dirty="0"/>
          </a:p>
        </p:txBody>
      </p:sp>
      <p:sp>
        <p:nvSpPr>
          <p:cNvPr id="5" name="Title 1">
            <a:extLst>
              <a:ext uri="{FF2B5EF4-FFF2-40B4-BE49-F238E27FC236}">
                <a16:creationId xmlns:a16="http://schemas.microsoft.com/office/drawing/2014/main" id="{F254524A-FA75-495B-BCF2-2CF31B303738}"/>
              </a:ext>
            </a:extLst>
          </p:cNvPr>
          <p:cNvSpPr>
            <a:spLocks noGrp="1"/>
          </p:cNvSpPr>
          <p:nvPr>
            <p:ph type="title" hasCustomPrompt="1"/>
          </p:nvPr>
        </p:nvSpPr>
        <p:spPr>
          <a:xfrm>
            <a:off x="1660548" y="1837825"/>
            <a:ext cx="8870904" cy="1129287"/>
          </a:xfrm>
          <a:prstGeom prst="rect">
            <a:avLst/>
          </a:prstGeom>
        </p:spPr>
        <p:txBody>
          <a:bodyPr lIns="0" tIns="0" rIns="0" bIns="0" anchor="ctr" anchorCtr="0">
            <a:normAutofit/>
          </a:bodyPr>
          <a:lstStyle>
            <a:lvl1pPr algn="ctr">
              <a:defRPr sz="4000" b="0">
                <a:solidFill>
                  <a:srgbClr val="094183"/>
                </a:solidFill>
                <a:latin typeface="+mj-lt"/>
                <a:ea typeface="Noto Serif" panose="02020600060500020200" pitchFamily="18" charset="0"/>
                <a:cs typeface="Noto Serif" panose="02020600060500020200" pitchFamily="18" charset="0"/>
              </a:defRPr>
            </a:lvl1pPr>
          </a:lstStyle>
          <a:p>
            <a:r>
              <a:rPr lang="en-AU" dirty="0"/>
              <a:t>Click to edit message</a:t>
            </a:r>
            <a:endParaRPr lang="en-US" dirty="0"/>
          </a:p>
        </p:txBody>
      </p:sp>
      <p:pic>
        <p:nvPicPr>
          <p:cNvPr id="7" name="Graphic 15">
            <a:extLst>
              <a:ext uri="{FF2B5EF4-FFF2-40B4-BE49-F238E27FC236}">
                <a16:creationId xmlns:a16="http://schemas.microsoft.com/office/drawing/2014/main" id="{B61004AA-5420-421B-A812-79E11DC0BE7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600685" y="4895364"/>
            <a:ext cx="990630" cy="990630"/>
          </a:xfrm>
          <a:prstGeom prst="rect">
            <a:avLst/>
          </a:prstGeom>
        </p:spPr>
      </p:pic>
    </p:spTree>
    <p:extLst>
      <p:ext uri="{BB962C8B-B14F-4D97-AF65-F5344CB8AC3E}">
        <p14:creationId xmlns:p14="http://schemas.microsoft.com/office/powerpoint/2010/main" val="2759525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lumMod val="85000"/>
            <a:lumOff val="1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F3E21E-9571-416D-8972-15FFCF82178D}"/>
              </a:ext>
            </a:extLst>
          </p:cNvPr>
          <p:cNvSpPr/>
          <p:nvPr userDrawn="1"/>
        </p:nvSpPr>
        <p:spPr>
          <a:xfrm>
            <a:off x="484781" y="1596788"/>
            <a:ext cx="11190403" cy="10963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369FAC71-D699-4891-BAD2-0B87C66B5C11}"/>
              </a:ext>
            </a:extLst>
          </p:cNvPr>
          <p:cNvSpPr txBox="1"/>
          <p:nvPr userDrawn="1"/>
        </p:nvSpPr>
        <p:spPr>
          <a:xfrm>
            <a:off x="484781" y="285087"/>
            <a:ext cx="11263953" cy="830997"/>
          </a:xfrm>
          <a:prstGeom prst="rect">
            <a:avLst/>
          </a:prstGeom>
          <a:noFill/>
        </p:spPr>
        <p:txBody>
          <a:bodyPr wrap="square" rtlCol="0">
            <a:spAutoFit/>
          </a:bodyPr>
          <a:lstStyle/>
          <a:p>
            <a:r>
              <a:rPr lang="en-AU" sz="4800" dirty="0">
                <a:solidFill>
                  <a:schemeClr val="bg1"/>
                </a:solidFill>
                <a:latin typeface="Source Sans Pro SemiBold" panose="020B0603030403020204" pitchFamily="34" charset="0"/>
                <a:ea typeface="Source Sans Pro SemiBold" panose="020B0603030403020204" pitchFamily="34" charset="0"/>
              </a:rPr>
              <a:t>Inserting other logos: guide</a:t>
            </a:r>
          </a:p>
        </p:txBody>
      </p:sp>
      <p:sp>
        <p:nvSpPr>
          <p:cNvPr id="5" name="TextBox 4">
            <a:extLst>
              <a:ext uri="{FF2B5EF4-FFF2-40B4-BE49-F238E27FC236}">
                <a16:creationId xmlns:a16="http://schemas.microsoft.com/office/drawing/2014/main" id="{41D6F406-3022-4893-959F-40A42213703A}"/>
              </a:ext>
            </a:extLst>
          </p:cNvPr>
          <p:cNvSpPr txBox="1"/>
          <p:nvPr userDrawn="1"/>
        </p:nvSpPr>
        <p:spPr>
          <a:xfrm>
            <a:off x="484782" y="4628529"/>
            <a:ext cx="11263953" cy="1754326"/>
          </a:xfrm>
          <a:prstGeom prst="rect">
            <a:avLst/>
          </a:prstGeom>
          <a:noFill/>
        </p:spPr>
        <p:txBody>
          <a:bodyPr wrap="square" rtlCol="0">
            <a:spAutoFit/>
          </a:bodyPr>
          <a:lstStyle/>
          <a:p>
            <a:pPr marL="342900" indent="-342900">
              <a:buFont typeface="+mj-lt"/>
              <a:buAutoNum type="arabicPeriod"/>
            </a:pPr>
            <a:r>
              <a:rPr lang="en-AU" sz="1800" dirty="0">
                <a:solidFill>
                  <a:schemeClr val="bg2">
                    <a:lumMod val="40000"/>
                    <a:lumOff val="60000"/>
                  </a:schemeClr>
                </a:solidFill>
              </a:rPr>
              <a:t>Arrange your logos in the white rectangle above that corresponds to your title slide</a:t>
            </a:r>
          </a:p>
          <a:p>
            <a:pPr marL="342900" indent="-342900">
              <a:buFont typeface="+mj-lt"/>
              <a:buAutoNum type="arabicPeriod"/>
            </a:pPr>
            <a:r>
              <a:rPr lang="en-AU" sz="1800" dirty="0">
                <a:solidFill>
                  <a:schemeClr val="bg2">
                    <a:lumMod val="40000"/>
                    <a:lumOff val="60000"/>
                  </a:schemeClr>
                </a:solidFill>
              </a:rPr>
              <a:t>Select All</a:t>
            </a:r>
          </a:p>
          <a:p>
            <a:pPr marL="342900" indent="-342900">
              <a:buFont typeface="+mj-lt"/>
              <a:buAutoNum type="arabicPeriod"/>
            </a:pPr>
            <a:r>
              <a:rPr lang="en-AU" sz="1800" dirty="0">
                <a:solidFill>
                  <a:schemeClr val="bg2">
                    <a:lumMod val="40000"/>
                    <a:lumOff val="60000"/>
                  </a:schemeClr>
                </a:solidFill>
              </a:rPr>
              <a:t>Group the selection</a:t>
            </a:r>
          </a:p>
          <a:p>
            <a:pPr marL="342900" indent="-342900">
              <a:buFont typeface="+mj-lt"/>
              <a:buAutoNum type="arabicPeriod"/>
            </a:pPr>
            <a:r>
              <a:rPr lang="en-AU" sz="1800" dirty="0">
                <a:solidFill>
                  <a:schemeClr val="bg2">
                    <a:lumMod val="40000"/>
                    <a:lumOff val="60000"/>
                  </a:schemeClr>
                </a:solidFill>
              </a:rPr>
              <a:t>Copy the group</a:t>
            </a:r>
          </a:p>
          <a:p>
            <a:pPr marL="342900" indent="-342900">
              <a:buFont typeface="+mj-lt"/>
              <a:buAutoNum type="arabicPeriod"/>
            </a:pPr>
            <a:r>
              <a:rPr lang="en-AU" sz="1800" dirty="0">
                <a:solidFill>
                  <a:schemeClr val="bg2">
                    <a:lumMod val="40000"/>
                    <a:lumOff val="60000"/>
                  </a:schemeClr>
                </a:solidFill>
              </a:rPr>
              <a:t>Click on the Other logos box on the title slide and Paste As Picture</a:t>
            </a:r>
          </a:p>
          <a:p>
            <a:pPr marL="342900" indent="-342900">
              <a:buFont typeface="+mj-lt"/>
              <a:buAutoNum type="arabicPeriod"/>
            </a:pPr>
            <a:r>
              <a:rPr lang="en-AU" sz="1800" dirty="0">
                <a:solidFill>
                  <a:schemeClr val="bg2">
                    <a:lumMod val="40000"/>
                    <a:lumOff val="60000"/>
                  </a:schemeClr>
                </a:solidFill>
              </a:rPr>
              <a:t>Remove this slide</a:t>
            </a:r>
          </a:p>
        </p:txBody>
      </p:sp>
      <p:sp>
        <p:nvSpPr>
          <p:cNvPr id="6" name="Rectangle 5">
            <a:extLst>
              <a:ext uri="{FF2B5EF4-FFF2-40B4-BE49-F238E27FC236}">
                <a16:creationId xmlns:a16="http://schemas.microsoft.com/office/drawing/2014/main" id="{0406300D-2BBF-4FD6-99CB-BF43FD0D4C7E}"/>
              </a:ext>
            </a:extLst>
          </p:cNvPr>
          <p:cNvSpPr/>
          <p:nvPr userDrawn="1"/>
        </p:nvSpPr>
        <p:spPr>
          <a:xfrm>
            <a:off x="484781" y="3326732"/>
            <a:ext cx="11190403" cy="6681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E330A4BC-E857-40C5-9981-E1681B9E46B8}"/>
              </a:ext>
            </a:extLst>
          </p:cNvPr>
          <p:cNvSpPr txBox="1"/>
          <p:nvPr userDrawn="1"/>
        </p:nvSpPr>
        <p:spPr>
          <a:xfrm>
            <a:off x="484782" y="1171769"/>
            <a:ext cx="1821332" cy="369332"/>
          </a:xfrm>
          <a:prstGeom prst="rect">
            <a:avLst/>
          </a:prstGeom>
          <a:noFill/>
        </p:spPr>
        <p:txBody>
          <a:bodyPr wrap="none" rtlCol="0">
            <a:spAutoFit/>
          </a:bodyPr>
          <a:lstStyle/>
          <a:p>
            <a:r>
              <a:rPr lang="en-AU" dirty="0">
                <a:solidFill>
                  <a:schemeClr val="bg1"/>
                </a:solidFill>
              </a:rPr>
              <a:t>Title with images</a:t>
            </a:r>
          </a:p>
        </p:txBody>
      </p:sp>
      <p:sp>
        <p:nvSpPr>
          <p:cNvPr id="8" name="TextBox 7">
            <a:extLst>
              <a:ext uri="{FF2B5EF4-FFF2-40B4-BE49-F238E27FC236}">
                <a16:creationId xmlns:a16="http://schemas.microsoft.com/office/drawing/2014/main" id="{7A7A656A-A50E-4D72-B3D3-4CD0023FF08B}"/>
              </a:ext>
            </a:extLst>
          </p:cNvPr>
          <p:cNvSpPr txBox="1"/>
          <p:nvPr userDrawn="1"/>
        </p:nvSpPr>
        <p:spPr>
          <a:xfrm>
            <a:off x="484781" y="2941094"/>
            <a:ext cx="2149948" cy="369332"/>
          </a:xfrm>
          <a:prstGeom prst="rect">
            <a:avLst/>
          </a:prstGeom>
          <a:noFill/>
        </p:spPr>
        <p:txBody>
          <a:bodyPr wrap="none" rtlCol="0">
            <a:spAutoFit/>
          </a:bodyPr>
          <a:lstStyle/>
          <a:p>
            <a:r>
              <a:rPr lang="en-AU" dirty="0">
                <a:solidFill>
                  <a:schemeClr val="bg1"/>
                </a:solidFill>
              </a:rPr>
              <a:t>Title without images</a:t>
            </a:r>
          </a:p>
        </p:txBody>
      </p:sp>
    </p:spTree>
    <p:extLst>
      <p:ext uri="{BB962C8B-B14F-4D97-AF65-F5344CB8AC3E}">
        <p14:creationId xmlns:p14="http://schemas.microsoft.com/office/powerpoint/2010/main" val="205584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option 3">
    <p:bg>
      <p:bgPr>
        <a:solidFill>
          <a:srgbClr val="094183"/>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2C793F9-D309-4F74-A8A3-32840D3684CA}"/>
              </a:ext>
            </a:extLst>
          </p:cNvPr>
          <p:cNvSpPr/>
          <p:nvPr userDrawn="1"/>
        </p:nvSpPr>
        <p:spPr>
          <a:xfrm>
            <a:off x="6626659" y="-16575"/>
            <a:ext cx="5564922" cy="6864824"/>
          </a:xfrm>
          <a:custGeom>
            <a:avLst/>
            <a:gdLst>
              <a:gd name="connsiteX0" fmla="*/ 0 w 5377218"/>
              <a:gd name="connsiteY0" fmla="*/ 982639 h 6851176"/>
              <a:gd name="connsiteX1" fmla="*/ 3357349 w 5377218"/>
              <a:gd name="connsiteY1" fmla="*/ 6851176 h 6851176"/>
              <a:gd name="connsiteX2" fmla="*/ 5377218 w 5377218"/>
              <a:gd name="connsiteY2" fmla="*/ 6851176 h 6851176"/>
              <a:gd name="connsiteX3" fmla="*/ 5377218 w 5377218"/>
              <a:gd name="connsiteY3" fmla="*/ 0 h 6851176"/>
              <a:gd name="connsiteX4" fmla="*/ 1678674 w 5377218"/>
              <a:gd name="connsiteY4" fmla="*/ 0 h 6851176"/>
              <a:gd name="connsiteX5" fmla="*/ 0 w 5377218"/>
              <a:gd name="connsiteY5" fmla="*/ 982639 h 685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7218" h="6851176">
                <a:moveTo>
                  <a:pt x="0" y="982639"/>
                </a:moveTo>
                <a:lnTo>
                  <a:pt x="3357349" y="6851176"/>
                </a:lnTo>
                <a:lnTo>
                  <a:pt x="5377218" y="6851176"/>
                </a:lnTo>
                <a:lnTo>
                  <a:pt x="5377218" y="0"/>
                </a:lnTo>
                <a:lnTo>
                  <a:pt x="1678674" y="0"/>
                </a:lnTo>
                <a:lnTo>
                  <a:pt x="0" y="982639"/>
                </a:lnTo>
                <a:close/>
              </a:path>
            </a:pathLst>
          </a:custGeom>
          <a:solidFill>
            <a:srgbClr val="7CBDC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eaLnBrk="1" fontAlgn="auto" hangingPunct="1">
              <a:spcBef>
                <a:spcPts val="0"/>
              </a:spcBef>
              <a:spcAft>
                <a:spcPts val="0"/>
              </a:spcAft>
            </a:pPr>
            <a:endParaRPr lang="en-AU">
              <a:solidFill>
                <a:schemeClr val="tx1"/>
              </a:solidFill>
              <a:latin typeface="Source Sans Pro" pitchFamily="34" charset="0"/>
              <a:ea typeface="MS PGothic" panose="020B0600070205080204" pitchFamily="34" charset="-128"/>
            </a:endParaRPr>
          </a:p>
        </p:txBody>
      </p:sp>
      <p:pic>
        <p:nvPicPr>
          <p:cNvPr id="23" name="Picture 22">
            <a:extLst>
              <a:ext uri="{FF2B5EF4-FFF2-40B4-BE49-F238E27FC236}">
                <a16:creationId xmlns:a16="http://schemas.microsoft.com/office/drawing/2014/main" id="{EE290A4E-5476-454D-A83A-D05FAF0D4F8B}"/>
              </a:ext>
            </a:extLst>
          </p:cNvPr>
          <p:cNvPicPr>
            <a:picLocks noChangeAspect="1"/>
          </p:cNvPicPr>
          <p:nvPr userDrawn="1"/>
        </p:nvPicPr>
        <p:blipFill>
          <a:blip r:embed="rId2"/>
          <a:stretch>
            <a:fillRect/>
          </a:stretch>
        </p:blipFill>
        <p:spPr>
          <a:xfrm>
            <a:off x="6626659" y="0"/>
            <a:ext cx="5565342" cy="6843712"/>
          </a:xfrm>
          <a:prstGeom prst="rect">
            <a:avLst/>
          </a:prstGeom>
        </p:spPr>
      </p:pic>
      <p:pic>
        <p:nvPicPr>
          <p:cNvPr id="21" name="Picture 20">
            <a:extLst>
              <a:ext uri="{FF2B5EF4-FFF2-40B4-BE49-F238E27FC236}">
                <a16:creationId xmlns:a16="http://schemas.microsoft.com/office/drawing/2014/main" id="{3B4CAA82-FA02-4ECF-89AA-14E5B7E7DC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6658" y="985837"/>
            <a:ext cx="4860000" cy="4860000"/>
          </a:xfrm>
          <a:prstGeom prst="rect">
            <a:avLst/>
          </a:prstGeom>
        </p:spPr>
      </p:pic>
      <p:cxnSp>
        <p:nvCxnSpPr>
          <p:cNvPr id="9" name="Straight Connector 8">
            <a:extLst>
              <a:ext uri="{FF2B5EF4-FFF2-40B4-BE49-F238E27FC236}">
                <a16:creationId xmlns:a16="http://schemas.microsoft.com/office/drawing/2014/main" id="{63E8911F-C1D8-4E12-A029-66A04454F4E7}"/>
              </a:ext>
            </a:extLst>
          </p:cNvPr>
          <p:cNvCxnSpPr/>
          <p:nvPr userDrawn="1"/>
        </p:nvCxnSpPr>
        <p:spPr>
          <a:xfrm>
            <a:off x="666751" y="1936750"/>
            <a:ext cx="16933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 Placeholder 5"/>
          <p:cNvSpPr>
            <a:spLocks noGrp="1"/>
          </p:cNvSpPr>
          <p:nvPr>
            <p:ph type="body" sz="quarter" idx="11" hasCustomPrompt="1"/>
          </p:nvPr>
        </p:nvSpPr>
        <p:spPr>
          <a:xfrm>
            <a:off x="666751" y="2027642"/>
            <a:ext cx="3784227" cy="575837"/>
          </a:xfrm>
          <a:prstGeom prst="rect">
            <a:avLst/>
          </a:prstGeom>
        </p:spPr>
        <p:txBody>
          <a:bodyPr vert="horz" lIns="0" tIns="0" rIns="0" bIns="0"/>
          <a:lstStyle>
            <a:lvl1pPr marL="0" indent="0">
              <a:lnSpc>
                <a:spcPct val="90000"/>
              </a:lnSpc>
              <a:buNone/>
              <a:defRPr sz="1600" b="0" i="0" baseline="0">
                <a:solidFill>
                  <a:schemeClr val="bg1"/>
                </a:solidFill>
                <a:latin typeface="+mn-lt"/>
                <a:cs typeface="Source Sans Pro Semibold"/>
              </a:defRPr>
            </a:lvl1pPr>
            <a:lvl2pPr marL="457200" indent="0">
              <a:buNone/>
              <a:defRPr/>
            </a:lvl2pPr>
            <a:lvl3pPr marL="914400" indent="0">
              <a:buNone/>
              <a:defRPr/>
            </a:lvl3pPr>
            <a:lvl4pPr marL="1371600" indent="0">
              <a:buNone/>
              <a:defRPr/>
            </a:lvl4pPr>
            <a:lvl5pPr marL="1828800" indent="0">
              <a:buNone/>
              <a:defRPr/>
            </a:lvl5pPr>
          </a:lstStyle>
          <a:p>
            <a:pPr lvl="0"/>
            <a:r>
              <a:rPr lang="en-AU" dirty="0"/>
              <a:t>Click to edit identifier line</a:t>
            </a:r>
          </a:p>
        </p:txBody>
      </p:sp>
      <p:sp>
        <p:nvSpPr>
          <p:cNvPr id="19" name="Title 1"/>
          <p:cNvSpPr>
            <a:spLocks noGrp="1"/>
          </p:cNvSpPr>
          <p:nvPr>
            <p:ph type="ctrTitle" hasCustomPrompt="1"/>
          </p:nvPr>
        </p:nvSpPr>
        <p:spPr>
          <a:xfrm>
            <a:off x="666752" y="2771856"/>
            <a:ext cx="5439080" cy="1222820"/>
          </a:xfrm>
          <a:prstGeom prst="rect">
            <a:avLst/>
          </a:prstGeom>
        </p:spPr>
        <p:txBody>
          <a:bodyPr lIns="0" tIns="0" rIns="0" bIns="0" anchor="b" anchorCtr="0">
            <a:normAutofit/>
          </a:bodyPr>
          <a:lstStyle>
            <a:lvl1pPr algn="l">
              <a:defRPr sz="3200" b="1">
                <a:solidFill>
                  <a:srgbClr val="FFFFFF"/>
                </a:solidFill>
                <a:latin typeface="+mj-lt"/>
                <a:ea typeface="Noto Serif" panose="02020600060500020200" pitchFamily="18" charset="0"/>
                <a:cs typeface="Noto Serif" panose="02020600060500020200" pitchFamily="18" charset="0"/>
              </a:defRPr>
            </a:lvl1pPr>
          </a:lstStyle>
          <a:p>
            <a:r>
              <a:rPr lang="en-AU" dirty="0"/>
              <a:t>Click to edit title</a:t>
            </a:r>
            <a:endParaRPr lang="en-US" dirty="0"/>
          </a:p>
        </p:txBody>
      </p:sp>
      <p:sp>
        <p:nvSpPr>
          <p:cNvPr id="22" name="Subtitle 2"/>
          <p:cNvSpPr>
            <a:spLocks noGrp="1"/>
          </p:cNvSpPr>
          <p:nvPr>
            <p:ph type="subTitle" idx="1" hasCustomPrompt="1"/>
          </p:nvPr>
        </p:nvSpPr>
        <p:spPr>
          <a:xfrm>
            <a:off x="666752" y="4087316"/>
            <a:ext cx="5439080" cy="929859"/>
          </a:xfrm>
          <a:prstGeom prst="rect">
            <a:avLst/>
          </a:prstGeom>
        </p:spPr>
        <p:txBody>
          <a:bodyPr lIns="0" tIns="0" rIns="0" bIns="0">
            <a:normAutofit/>
          </a:bodyPr>
          <a:lstStyle>
            <a:lvl1pPr marL="0" indent="0" algn="l">
              <a:buNone/>
              <a:defRPr sz="2400" b="0">
                <a:solidFill>
                  <a:srgbClr val="FFFFFF"/>
                </a:solidFill>
                <a:latin typeface="+mn-lt"/>
                <a:cs typeface="Source Sans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subtitle</a:t>
            </a:r>
            <a:endParaRPr lang="en-US" dirty="0"/>
          </a:p>
        </p:txBody>
      </p:sp>
      <p:sp>
        <p:nvSpPr>
          <p:cNvPr id="14" name="Date Placeholder 3">
            <a:extLst>
              <a:ext uri="{FF2B5EF4-FFF2-40B4-BE49-F238E27FC236}">
                <a16:creationId xmlns:a16="http://schemas.microsoft.com/office/drawing/2014/main" id="{3079453C-227A-4FE1-94C8-E6C8212E3798}"/>
              </a:ext>
            </a:extLst>
          </p:cNvPr>
          <p:cNvSpPr>
            <a:spLocks noGrp="1"/>
          </p:cNvSpPr>
          <p:nvPr>
            <p:ph type="dt" sz="half" idx="12"/>
          </p:nvPr>
        </p:nvSpPr>
        <p:spPr>
          <a:xfrm>
            <a:off x="666751" y="5164139"/>
            <a:ext cx="2844800" cy="365125"/>
          </a:xfrm>
          <a:prstGeom prst="rect">
            <a:avLst/>
          </a:prstGeom>
        </p:spPr>
        <p:txBody>
          <a:bodyPr vert="horz" wrap="square" lIns="0" tIns="0" rIns="0" bIns="0" numCol="1" anchor="t" anchorCtr="0" compatLnSpc="1">
            <a:prstTxWarp prst="textNoShape">
              <a:avLst/>
            </a:prstTxWarp>
          </a:bodyPr>
          <a:lstStyle>
            <a:lvl1pPr eaLnBrk="1" hangingPunct="1">
              <a:defRPr sz="1800" b="0">
                <a:solidFill>
                  <a:srgbClr val="FFFFFF"/>
                </a:solidFill>
                <a:latin typeface="+mn-lt"/>
              </a:defRPr>
            </a:lvl1pPr>
          </a:lstStyle>
          <a:p>
            <a:pPr>
              <a:defRPr/>
            </a:pPr>
            <a:endParaRPr lang="en-US" altLang="en-US" dirty="0"/>
          </a:p>
        </p:txBody>
      </p:sp>
      <p:sp>
        <p:nvSpPr>
          <p:cNvPr id="16" name="Freeform: Shape 15">
            <a:extLst>
              <a:ext uri="{FF2B5EF4-FFF2-40B4-BE49-F238E27FC236}">
                <a16:creationId xmlns:a16="http://schemas.microsoft.com/office/drawing/2014/main" id="{6DE196CA-4B62-4A58-B397-3B9516EE0541}"/>
              </a:ext>
            </a:extLst>
          </p:cNvPr>
          <p:cNvSpPr/>
          <p:nvPr userDrawn="1"/>
        </p:nvSpPr>
        <p:spPr>
          <a:xfrm>
            <a:off x="6626658" y="985838"/>
            <a:ext cx="1040400" cy="1041804"/>
          </a:xfrm>
          <a:custGeom>
            <a:avLst/>
            <a:gdLst>
              <a:gd name="connsiteX0" fmla="*/ 0 w 5058697"/>
              <a:gd name="connsiteY0" fmla="*/ 5058697 h 5058697"/>
              <a:gd name="connsiteX1" fmla="*/ 0 w 5058697"/>
              <a:gd name="connsiteY1" fmla="*/ 0 h 5058697"/>
              <a:gd name="connsiteX2" fmla="*/ 5058697 w 5058697"/>
              <a:gd name="connsiteY2" fmla="*/ 0 h 5058697"/>
              <a:gd name="connsiteX3" fmla="*/ 3642852 w 5058697"/>
              <a:gd name="connsiteY3" fmla="*/ 1415845 h 5058697"/>
              <a:gd name="connsiteX4" fmla="*/ 1415845 w 5058697"/>
              <a:gd name="connsiteY4" fmla="*/ 1415845 h 5058697"/>
              <a:gd name="connsiteX5" fmla="*/ 1415845 w 5058697"/>
              <a:gd name="connsiteY5" fmla="*/ 3598607 h 5058697"/>
              <a:gd name="connsiteX6" fmla="*/ 0 w 5058697"/>
              <a:gd name="connsiteY6" fmla="*/ 5058697 h 505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697" h="5058697">
                <a:moveTo>
                  <a:pt x="0" y="5058697"/>
                </a:moveTo>
                <a:lnTo>
                  <a:pt x="0" y="0"/>
                </a:lnTo>
                <a:lnTo>
                  <a:pt x="5058697" y="0"/>
                </a:lnTo>
                <a:lnTo>
                  <a:pt x="3642852" y="1415845"/>
                </a:lnTo>
                <a:lnTo>
                  <a:pt x="1415845" y="1415845"/>
                </a:lnTo>
                <a:lnTo>
                  <a:pt x="1415845" y="3598607"/>
                </a:lnTo>
                <a:lnTo>
                  <a:pt x="0" y="5058697"/>
                </a:lnTo>
                <a:close/>
              </a:path>
            </a:pathLst>
          </a:custGeom>
          <a:solidFill>
            <a:srgbClr val="FFFFFF">
              <a:alpha val="87843"/>
            </a:srgbClr>
          </a:solidFill>
          <a:ln w="3643"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7" name="Freeform: Shape 16">
            <a:extLst>
              <a:ext uri="{FF2B5EF4-FFF2-40B4-BE49-F238E27FC236}">
                <a16:creationId xmlns:a16="http://schemas.microsoft.com/office/drawing/2014/main" id="{55B643ED-AD2E-414B-B22A-010B5718D9F7}"/>
              </a:ext>
            </a:extLst>
          </p:cNvPr>
          <p:cNvSpPr/>
          <p:nvPr userDrawn="1"/>
        </p:nvSpPr>
        <p:spPr>
          <a:xfrm rot="10800000">
            <a:off x="10455217" y="4812340"/>
            <a:ext cx="1040400" cy="1041804"/>
          </a:xfrm>
          <a:custGeom>
            <a:avLst/>
            <a:gdLst>
              <a:gd name="connsiteX0" fmla="*/ 0 w 5058697"/>
              <a:gd name="connsiteY0" fmla="*/ 5058697 h 5058697"/>
              <a:gd name="connsiteX1" fmla="*/ 0 w 5058697"/>
              <a:gd name="connsiteY1" fmla="*/ 0 h 5058697"/>
              <a:gd name="connsiteX2" fmla="*/ 5058697 w 5058697"/>
              <a:gd name="connsiteY2" fmla="*/ 0 h 5058697"/>
              <a:gd name="connsiteX3" fmla="*/ 3642852 w 5058697"/>
              <a:gd name="connsiteY3" fmla="*/ 1415845 h 5058697"/>
              <a:gd name="connsiteX4" fmla="*/ 1415845 w 5058697"/>
              <a:gd name="connsiteY4" fmla="*/ 1415845 h 5058697"/>
              <a:gd name="connsiteX5" fmla="*/ 1415845 w 5058697"/>
              <a:gd name="connsiteY5" fmla="*/ 3598607 h 5058697"/>
              <a:gd name="connsiteX6" fmla="*/ 0 w 5058697"/>
              <a:gd name="connsiteY6" fmla="*/ 5058697 h 505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697" h="5058697">
                <a:moveTo>
                  <a:pt x="0" y="5058697"/>
                </a:moveTo>
                <a:lnTo>
                  <a:pt x="0" y="0"/>
                </a:lnTo>
                <a:lnTo>
                  <a:pt x="5058697" y="0"/>
                </a:lnTo>
                <a:lnTo>
                  <a:pt x="3642852" y="1415845"/>
                </a:lnTo>
                <a:lnTo>
                  <a:pt x="1415845" y="1415845"/>
                </a:lnTo>
                <a:lnTo>
                  <a:pt x="1415845" y="3598607"/>
                </a:lnTo>
                <a:lnTo>
                  <a:pt x="0" y="5058697"/>
                </a:lnTo>
                <a:close/>
              </a:path>
            </a:pathLst>
          </a:custGeom>
          <a:solidFill>
            <a:srgbClr val="FFFFFF">
              <a:alpha val="87843"/>
            </a:srgbClr>
          </a:solidFill>
          <a:ln w="3643" cap="flat">
            <a:noFill/>
            <a:prstDash val="solid"/>
            <a:miter/>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AU" dirty="0"/>
          </a:p>
        </p:txBody>
      </p:sp>
      <p:sp>
        <p:nvSpPr>
          <p:cNvPr id="20" name="Content Placeholder 2">
            <a:extLst>
              <a:ext uri="{FF2B5EF4-FFF2-40B4-BE49-F238E27FC236}">
                <a16:creationId xmlns:a16="http://schemas.microsoft.com/office/drawing/2014/main" id="{1D3923BF-F2BD-439A-9FB7-D4168528D17D}"/>
              </a:ext>
            </a:extLst>
          </p:cNvPr>
          <p:cNvSpPr>
            <a:spLocks noGrp="1"/>
          </p:cNvSpPr>
          <p:nvPr>
            <p:ph idx="15" hasCustomPrompt="1"/>
          </p:nvPr>
        </p:nvSpPr>
        <p:spPr>
          <a:xfrm>
            <a:off x="666751" y="6035675"/>
            <a:ext cx="7258051" cy="615291"/>
          </a:xfrm>
          <a:prstGeom prst="rect">
            <a:avLst/>
          </a:prstGeom>
        </p:spPr>
        <p:txBody>
          <a:bodyPr/>
          <a:lstStyle>
            <a:lvl1pPr marL="0" indent="0">
              <a:buNone/>
              <a:defRPr sz="2200" b="0" i="0">
                <a:solidFill>
                  <a:schemeClr val="bg1"/>
                </a:solidFill>
                <a:latin typeface="+mn-lt"/>
                <a:cs typeface="Source Sans Pro"/>
              </a:defRPr>
            </a:lvl1pPr>
            <a:lvl2pPr>
              <a:defRPr sz="2000" b="0" i="0">
                <a:solidFill>
                  <a:srgbClr val="094183"/>
                </a:solidFill>
                <a:latin typeface="+mn-lt"/>
                <a:cs typeface="Source Sans Pro"/>
              </a:defRPr>
            </a:lvl2pPr>
            <a:lvl3pPr>
              <a:defRPr sz="1800" b="0" i="0">
                <a:solidFill>
                  <a:srgbClr val="094183"/>
                </a:solidFill>
                <a:latin typeface="+mn-lt"/>
                <a:cs typeface="Source Sans Pro"/>
              </a:defRPr>
            </a:lvl3pPr>
            <a:lvl4pPr>
              <a:defRPr sz="1600" b="0" i="0">
                <a:solidFill>
                  <a:srgbClr val="094183"/>
                </a:solidFill>
                <a:latin typeface="+mn-lt"/>
                <a:cs typeface="Source Sans Pro"/>
              </a:defRPr>
            </a:lvl4pPr>
            <a:lvl5pPr>
              <a:defRPr sz="1600" b="0" i="0">
                <a:solidFill>
                  <a:srgbClr val="094183"/>
                </a:solidFill>
                <a:latin typeface="+mn-lt"/>
                <a:cs typeface="Source Sans Pro"/>
              </a:defRPr>
            </a:lvl5pPr>
          </a:lstStyle>
          <a:p>
            <a:pPr lvl="0"/>
            <a:r>
              <a:rPr lang="en-AU" dirty="0"/>
              <a:t>Other logos (view final slide for instructions)</a:t>
            </a:r>
            <a:endParaRPr lang="en-US" dirty="0"/>
          </a:p>
        </p:txBody>
      </p:sp>
      <p:pic>
        <p:nvPicPr>
          <p:cNvPr id="15" name="Graphic 14">
            <a:extLst>
              <a:ext uri="{FF2B5EF4-FFF2-40B4-BE49-F238E27FC236}">
                <a16:creationId xmlns:a16="http://schemas.microsoft.com/office/drawing/2014/main" id="{1766A89A-5AF5-4D0F-BB58-44A3660583E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44800" y="411929"/>
            <a:ext cx="990000" cy="990000"/>
          </a:xfrm>
          <a:prstGeom prst="rect">
            <a:avLst/>
          </a:prstGeom>
        </p:spPr>
      </p:pic>
    </p:spTree>
    <p:extLst>
      <p:ext uri="{BB962C8B-B14F-4D97-AF65-F5344CB8AC3E}">
        <p14:creationId xmlns:p14="http://schemas.microsoft.com/office/powerpoint/2010/main" val="261203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option 3">
    <p:bg>
      <p:bgPr>
        <a:solidFill>
          <a:srgbClr val="094183"/>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3E8911F-C1D8-4E12-A029-66A04454F4E7}"/>
              </a:ext>
            </a:extLst>
          </p:cNvPr>
          <p:cNvCxnSpPr/>
          <p:nvPr userDrawn="1"/>
        </p:nvCxnSpPr>
        <p:spPr>
          <a:xfrm>
            <a:off x="666751" y="1936750"/>
            <a:ext cx="16933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 Placeholder 5"/>
          <p:cNvSpPr>
            <a:spLocks noGrp="1"/>
          </p:cNvSpPr>
          <p:nvPr>
            <p:ph type="body" sz="quarter" idx="11" hasCustomPrompt="1"/>
          </p:nvPr>
        </p:nvSpPr>
        <p:spPr>
          <a:xfrm>
            <a:off x="666751" y="2027642"/>
            <a:ext cx="3784227" cy="575837"/>
          </a:xfrm>
          <a:prstGeom prst="rect">
            <a:avLst/>
          </a:prstGeom>
        </p:spPr>
        <p:txBody>
          <a:bodyPr vert="horz" lIns="0" tIns="0" rIns="0" bIns="0"/>
          <a:lstStyle>
            <a:lvl1pPr marL="0" indent="0">
              <a:lnSpc>
                <a:spcPct val="90000"/>
              </a:lnSpc>
              <a:buNone/>
              <a:defRPr sz="1600" b="0" i="0" baseline="0">
                <a:solidFill>
                  <a:schemeClr val="bg1"/>
                </a:solidFill>
                <a:latin typeface="+mn-lt"/>
                <a:cs typeface="Source Sans Pro Semibold"/>
              </a:defRPr>
            </a:lvl1pPr>
            <a:lvl2pPr marL="457200" indent="0">
              <a:buNone/>
              <a:defRPr/>
            </a:lvl2pPr>
            <a:lvl3pPr marL="914400" indent="0">
              <a:buNone/>
              <a:defRPr/>
            </a:lvl3pPr>
            <a:lvl4pPr marL="1371600" indent="0">
              <a:buNone/>
              <a:defRPr/>
            </a:lvl4pPr>
            <a:lvl5pPr marL="1828800" indent="0">
              <a:buNone/>
              <a:defRPr/>
            </a:lvl5pPr>
          </a:lstStyle>
          <a:p>
            <a:pPr lvl="0"/>
            <a:r>
              <a:rPr lang="en-AU" dirty="0"/>
              <a:t>Click to edit identifier line</a:t>
            </a:r>
          </a:p>
        </p:txBody>
      </p:sp>
      <p:sp>
        <p:nvSpPr>
          <p:cNvPr id="14" name="Date Placeholder 3">
            <a:extLst>
              <a:ext uri="{FF2B5EF4-FFF2-40B4-BE49-F238E27FC236}">
                <a16:creationId xmlns:a16="http://schemas.microsoft.com/office/drawing/2014/main" id="{3079453C-227A-4FE1-94C8-E6C8212E3798}"/>
              </a:ext>
            </a:extLst>
          </p:cNvPr>
          <p:cNvSpPr>
            <a:spLocks noGrp="1"/>
          </p:cNvSpPr>
          <p:nvPr>
            <p:ph type="dt" sz="half" idx="12"/>
          </p:nvPr>
        </p:nvSpPr>
        <p:spPr>
          <a:xfrm>
            <a:off x="666751" y="5164139"/>
            <a:ext cx="2844800" cy="365125"/>
          </a:xfrm>
          <a:prstGeom prst="rect">
            <a:avLst/>
          </a:prstGeom>
        </p:spPr>
        <p:txBody>
          <a:bodyPr vert="horz" wrap="square" lIns="0" tIns="0" rIns="0" bIns="0" numCol="1" anchor="t" anchorCtr="0" compatLnSpc="1">
            <a:prstTxWarp prst="textNoShape">
              <a:avLst/>
            </a:prstTxWarp>
          </a:bodyPr>
          <a:lstStyle>
            <a:lvl1pPr eaLnBrk="1" hangingPunct="1">
              <a:defRPr sz="1800" b="0">
                <a:solidFill>
                  <a:srgbClr val="FFFFFF"/>
                </a:solidFill>
                <a:latin typeface="+mn-lt"/>
              </a:defRPr>
            </a:lvl1pPr>
          </a:lstStyle>
          <a:p>
            <a:pPr>
              <a:defRPr/>
            </a:pPr>
            <a:endParaRPr lang="en-US" altLang="en-US" dirty="0"/>
          </a:p>
        </p:txBody>
      </p:sp>
      <p:sp>
        <p:nvSpPr>
          <p:cNvPr id="23" name="Freeform: Shape 22">
            <a:extLst>
              <a:ext uri="{FF2B5EF4-FFF2-40B4-BE49-F238E27FC236}">
                <a16:creationId xmlns:a16="http://schemas.microsoft.com/office/drawing/2014/main" id="{3850AF64-ABBE-4C81-8419-DA9666A3F5DA}"/>
              </a:ext>
            </a:extLst>
          </p:cNvPr>
          <p:cNvSpPr/>
          <p:nvPr userDrawn="1"/>
        </p:nvSpPr>
        <p:spPr>
          <a:xfrm>
            <a:off x="0" y="0"/>
            <a:ext cx="727200" cy="727200"/>
          </a:xfrm>
          <a:custGeom>
            <a:avLst/>
            <a:gdLst>
              <a:gd name="connsiteX0" fmla="*/ 0 w 5058697"/>
              <a:gd name="connsiteY0" fmla="*/ 5058697 h 5058697"/>
              <a:gd name="connsiteX1" fmla="*/ 0 w 5058697"/>
              <a:gd name="connsiteY1" fmla="*/ 0 h 5058697"/>
              <a:gd name="connsiteX2" fmla="*/ 5058697 w 5058697"/>
              <a:gd name="connsiteY2" fmla="*/ 0 h 5058697"/>
              <a:gd name="connsiteX3" fmla="*/ 3642852 w 5058697"/>
              <a:gd name="connsiteY3" fmla="*/ 1415845 h 5058697"/>
              <a:gd name="connsiteX4" fmla="*/ 1415845 w 5058697"/>
              <a:gd name="connsiteY4" fmla="*/ 1415845 h 5058697"/>
              <a:gd name="connsiteX5" fmla="*/ 1415845 w 5058697"/>
              <a:gd name="connsiteY5" fmla="*/ 3598607 h 5058697"/>
              <a:gd name="connsiteX6" fmla="*/ 0 w 5058697"/>
              <a:gd name="connsiteY6" fmla="*/ 5058697 h 505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697" h="5058697">
                <a:moveTo>
                  <a:pt x="0" y="5058697"/>
                </a:moveTo>
                <a:lnTo>
                  <a:pt x="0" y="0"/>
                </a:lnTo>
                <a:lnTo>
                  <a:pt x="5058697" y="0"/>
                </a:lnTo>
                <a:lnTo>
                  <a:pt x="3642852" y="1415845"/>
                </a:lnTo>
                <a:lnTo>
                  <a:pt x="1415845" y="1415845"/>
                </a:lnTo>
                <a:lnTo>
                  <a:pt x="1415845" y="3598607"/>
                </a:lnTo>
                <a:lnTo>
                  <a:pt x="0" y="5058697"/>
                </a:lnTo>
                <a:close/>
              </a:path>
            </a:pathLst>
          </a:custGeom>
          <a:solidFill>
            <a:schemeClr val="bg1"/>
          </a:solidFill>
          <a:ln w="3643"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4" name="Freeform: Shape 23">
            <a:extLst>
              <a:ext uri="{FF2B5EF4-FFF2-40B4-BE49-F238E27FC236}">
                <a16:creationId xmlns:a16="http://schemas.microsoft.com/office/drawing/2014/main" id="{C099FE52-6661-4F44-A5B8-67A1148A77A4}"/>
              </a:ext>
            </a:extLst>
          </p:cNvPr>
          <p:cNvSpPr/>
          <p:nvPr userDrawn="1"/>
        </p:nvSpPr>
        <p:spPr>
          <a:xfrm rot="10800000">
            <a:off x="11464799" y="6130800"/>
            <a:ext cx="727200" cy="727200"/>
          </a:xfrm>
          <a:custGeom>
            <a:avLst/>
            <a:gdLst>
              <a:gd name="connsiteX0" fmla="*/ 0 w 5058697"/>
              <a:gd name="connsiteY0" fmla="*/ 5058697 h 5058697"/>
              <a:gd name="connsiteX1" fmla="*/ 0 w 5058697"/>
              <a:gd name="connsiteY1" fmla="*/ 0 h 5058697"/>
              <a:gd name="connsiteX2" fmla="*/ 5058697 w 5058697"/>
              <a:gd name="connsiteY2" fmla="*/ 0 h 5058697"/>
              <a:gd name="connsiteX3" fmla="*/ 3642852 w 5058697"/>
              <a:gd name="connsiteY3" fmla="*/ 1415845 h 5058697"/>
              <a:gd name="connsiteX4" fmla="*/ 1415845 w 5058697"/>
              <a:gd name="connsiteY4" fmla="*/ 1415845 h 5058697"/>
              <a:gd name="connsiteX5" fmla="*/ 1415845 w 5058697"/>
              <a:gd name="connsiteY5" fmla="*/ 3598607 h 5058697"/>
              <a:gd name="connsiteX6" fmla="*/ 0 w 5058697"/>
              <a:gd name="connsiteY6" fmla="*/ 5058697 h 505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697" h="5058697">
                <a:moveTo>
                  <a:pt x="0" y="5058697"/>
                </a:moveTo>
                <a:lnTo>
                  <a:pt x="0" y="0"/>
                </a:lnTo>
                <a:lnTo>
                  <a:pt x="5058697" y="0"/>
                </a:lnTo>
                <a:lnTo>
                  <a:pt x="3642852" y="1415845"/>
                </a:lnTo>
                <a:lnTo>
                  <a:pt x="1415845" y="1415845"/>
                </a:lnTo>
                <a:lnTo>
                  <a:pt x="1415845" y="3598607"/>
                </a:lnTo>
                <a:lnTo>
                  <a:pt x="0" y="5058697"/>
                </a:lnTo>
                <a:close/>
              </a:path>
            </a:pathLst>
          </a:custGeom>
          <a:solidFill>
            <a:schemeClr val="bg1"/>
          </a:solidFill>
          <a:ln w="3643" cap="flat">
            <a:noFill/>
            <a:prstDash val="solid"/>
            <a:miter/>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AU" dirty="0"/>
          </a:p>
        </p:txBody>
      </p:sp>
      <p:sp>
        <p:nvSpPr>
          <p:cNvPr id="25" name="Content Placeholder 2">
            <a:extLst>
              <a:ext uri="{FF2B5EF4-FFF2-40B4-BE49-F238E27FC236}">
                <a16:creationId xmlns:a16="http://schemas.microsoft.com/office/drawing/2014/main" id="{5725C0AB-EC46-41C6-9908-4E9C59F2A460}"/>
              </a:ext>
            </a:extLst>
          </p:cNvPr>
          <p:cNvSpPr>
            <a:spLocks noGrp="1"/>
          </p:cNvSpPr>
          <p:nvPr>
            <p:ph idx="15" hasCustomPrompt="1"/>
          </p:nvPr>
        </p:nvSpPr>
        <p:spPr>
          <a:xfrm>
            <a:off x="666750" y="6035675"/>
            <a:ext cx="10287853" cy="615291"/>
          </a:xfrm>
          <a:prstGeom prst="rect">
            <a:avLst/>
          </a:prstGeom>
        </p:spPr>
        <p:txBody>
          <a:bodyPr/>
          <a:lstStyle>
            <a:lvl1pPr marL="0" indent="0">
              <a:buNone/>
              <a:defRPr sz="2200" b="0" i="0">
                <a:solidFill>
                  <a:schemeClr val="bg1"/>
                </a:solidFill>
                <a:latin typeface="+mn-lt"/>
                <a:cs typeface="Source Sans Pro"/>
              </a:defRPr>
            </a:lvl1pPr>
            <a:lvl2pPr>
              <a:defRPr sz="2000" b="0" i="0">
                <a:solidFill>
                  <a:srgbClr val="094183"/>
                </a:solidFill>
                <a:latin typeface="+mn-lt"/>
                <a:cs typeface="Source Sans Pro"/>
              </a:defRPr>
            </a:lvl2pPr>
            <a:lvl3pPr>
              <a:defRPr sz="1800" b="0" i="0">
                <a:solidFill>
                  <a:srgbClr val="094183"/>
                </a:solidFill>
                <a:latin typeface="+mn-lt"/>
                <a:cs typeface="Source Sans Pro"/>
              </a:defRPr>
            </a:lvl3pPr>
            <a:lvl4pPr>
              <a:defRPr sz="1600" b="0" i="0">
                <a:solidFill>
                  <a:srgbClr val="094183"/>
                </a:solidFill>
                <a:latin typeface="+mn-lt"/>
                <a:cs typeface="Source Sans Pro"/>
              </a:defRPr>
            </a:lvl4pPr>
            <a:lvl5pPr>
              <a:defRPr sz="1600" b="0" i="0">
                <a:solidFill>
                  <a:srgbClr val="094183"/>
                </a:solidFill>
                <a:latin typeface="+mn-lt"/>
                <a:cs typeface="Source Sans Pro"/>
              </a:defRPr>
            </a:lvl5pPr>
          </a:lstStyle>
          <a:p>
            <a:pPr lvl="0"/>
            <a:r>
              <a:rPr lang="en-AU" dirty="0"/>
              <a:t>Other logos (view final slide for instructions)</a:t>
            </a:r>
            <a:endParaRPr lang="en-US" dirty="0"/>
          </a:p>
        </p:txBody>
      </p:sp>
      <p:sp>
        <p:nvSpPr>
          <p:cNvPr id="11" name="Title 1">
            <a:extLst>
              <a:ext uri="{FF2B5EF4-FFF2-40B4-BE49-F238E27FC236}">
                <a16:creationId xmlns:a16="http://schemas.microsoft.com/office/drawing/2014/main" id="{37D88E9F-9BAF-4F6D-A924-0492EA1E5920}"/>
              </a:ext>
            </a:extLst>
          </p:cNvPr>
          <p:cNvSpPr>
            <a:spLocks noGrp="1"/>
          </p:cNvSpPr>
          <p:nvPr>
            <p:ph type="ctrTitle" hasCustomPrompt="1"/>
          </p:nvPr>
        </p:nvSpPr>
        <p:spPr>
          <a:xfrm>
            <a:off x="666751" y="2772258"/>
            <a:ext cx="10287852" cy="1222820"/>
          </a:xfrm>
          <a:prstGeom prst="rect">
            <a:avLst/>
          </a:prstGeom>
        </p:spPr>
        <p:txBody>
          <a:bodyPr lIns="0" tIns="0" rIns="0" bIns="0" anchor="b" anchorCtr="0">
            <a:normAutofit/>
          </a:bodyPr>
          <a:lstStyle>
            <a:lvl1pPr algn="l">
              <a:defRPr sz="3200" b="1">
                <a:solidFill>
                  <a:schemeClr val="bg1"/>
                </a:solidFill>
                <a:latin typeface="+mj-lt"/>
                <a:ea typeface="Noto Serif" panose="02020600060500020200" pitchFamily="18" charset="0"/>
                <a:cs typeface="Noto Serif" panose="02020600060500020200" pitchFamily="18" charset="0"/>
              </a:defRPr>
            </a:lvl1pPr>
          </a:lstStyle>
          <a:p>
            <a:r>
              <a:rPr lang="en-AU" dirty="0"/>
              <a:t>Click to edit title</a:t>
            </a:r>
            <a:endParaRPr lang="en-US" dirty="0"/>
          </a:p>
        </p:txBody>
      </p:sp>
      <p:sp>
        <p:nvSpPr>
          <p:cNvPr id="13" name="Subtitle 2">
            <a:extLst>
              <a:ext uri="{FF2B5EF4-FFF2-40B4-BE49-F238E27FC236}">
                <a16:creationId xmlns:a16="http://schemas.microsoft.com/office/drawing/2014/main" id="{6DCA4FF9-0982-455B-93C2-08817F5F3D4D}"/>
              </a:ext>
            </a:extLst>
          </p:cNvPr>
          <p:cNvSpPr>
            <a:spLocks noGrp="1"/>
          </p:cNvSpPr>
          <p:nvPr>
            <p:ph type="subTitle" idx="1" hasCustomPrompt="1"/>
          </p:nvPr>
        </p:nvSpPr>
        <p:spPr>
          <a:xfrm>
            <a:off x="666751" y="4087316"/>
            <a:ext cx="10287852" cy="929859"/>
          </a:xfrm>
          <a:prstGeom prst="rect">
            <a:avLst/>
          </a:prstGeom>
        </p:spPr>
        <p:txBody>
          <a:bodyPr lIns="0" tIns="0" rIns="0" bIns="0">
            <a:normAutofit/>
          </a:bodyPr>
          <a:lstStyle>
            <a:lvl1pPr marL="0" indent="0" algn="l">
              <a:buNone/>
              <a:defRPr sz="2400" b="0">
                <a:solidFill>
                  <a:schemeClr val="bg1"/>
                </a:solidFill>
                <a:latin typeface="+mn-lt"/>
                <a:cs typeface="Source Sans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subtitle</a:t>
            </a:r>
            <a:endParaRPr lang="en-US" dirty="0"/>
          </a:p>
        </p:txBody>
      </p:sp>
      <p:pic>
        <p:nvPicPr>
          <p:cNvPr id="15" name="Graphic 14">
            <a:extLst>
              <a:ext uri="{FF2B5EF4-FFF2-40B4-BE49-F238E27FC236}">
                <a16:creationId xmlns:a16="http://schemas.microsoft.com/office/drawing/2014/main" id="{D1753552-C5D7-49A9-A069-08F12DF523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800" y="411929"/>
            <a:ext cx="990000" cy="990000"/>
          </a:xfrm>
          <a:prstGeom prst="rect">
            <a:avLst/>
          </a:prstGeom>
        </p:spPr>
      </p:pic>
    </p:spTree>
    <p:extLst>
      <p:ext uri="{BB962C8B-B14F-4D97-AF65-F5344CB8AC3E}">
        <p14:creationId xmlns:p14="http://schemas.microsoft.com/office/powerpoint/2010/main" val="31625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option 1">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8895E63-D223-4AD1-B58E-6C21E30130E8}"/>
              </a:ext>
            </a:extLst>
          </p:cNvPr>
          <p:cNvGrpSpPr/>
          <p:nvPr userDrawn="1"/>
        </p:nvGrpSpPr>
        <p:grpSpPr>
          <a:xfrm>
            <a:off x="8700028" y="-245659"/>
            <a:ext cx="3481389" cy="6365473"/>
            <a:chOff x="5670549" y="-245660"/>
            <a:chExt cx="3481389" cy="6365473"/>
          </a:xfrm>
        </p:grpSpPr>
        <p:sp>
          <p:nvSpPr>
            <p:cNvPr id="23" name="Rectangle 22">
              <a:extLst>
                <a:ext uri="{FF2B5EF4-FFF2-40B4-BE49-F238E27FC236}">
                  <a16:creationId xmlns:a16="http://schemas.microsoft.com/office/drawing/2014/main" id="{288D9552-ECDA-4ADC-9647-75D6DC97D6AE}"/>
                </a:ext>
              </a:extLst>
            </p:cNvPr>
            <p:cNvSpPr/>
            <p:nvPr userDrawn="1"/>
          </p:nvSpPr>
          <p:spPr>
            <a:xfrm>
              <a:off x="5670549" y="0"/>
              <a:ext cx="3481389" cy="61198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Rectangle 23">
              <a:extLst>
                <a:ext uri="{FF2B5EF4-FFF2-40B4-BE49-F238E27FC236}">
                  <a16:creationId xmlns:a16="http://schemas.microsoft.com/office/drawing/2014/main" id="{ABFE9D2D-1026-4B8A-AB9F-84A3482485F4}"/>
                </a:ext>
              </a:extLst>
            </p:cNvPr>
            <p:cNvSpPr/>
            <p:nvPr userDrawn="1"/>
          </p:nvSpPr>
          <p:spPr>
            <a:xfrm>
              <a:off x="8892631" y="-245660"/>
              <a:ext cx="259307" cy="36849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eaLnBrk="1" fontAlgn="auto" hangingPunct="1">
                <a:spcBef>
                  <a:spcPts val="0"/>
                </a:spcBef>
                <a:spcAft>
                  <a:spcPts val="0"/>
                </a:spcAft>
              </a:pPr>
              <a:endParaRPr lang="en-AU"/>
            </a:p>
          </p:txBody>
        </p:sp>
      </p:grpSp>
      <p:pic>
        <p:nvPicPr>
          <p:cNvPr id="25" name="Picture 5" descr="Linework pattern_Movement.png">
            <a:extLst>
              <a:ext uri="{FF2B5EF4-FFF2-40B4-BE49-F238E27FC236}">
                <a16:creationId xmlns:a16="http://schemas.microsoft.com/office/drawing/2014/main" id="{669F979D-A179-43C4-A747-DE76D5A220C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l="56908" r="7674"/>
          <a:stretch>
            <a:fillRect/>
          </a:stretch>
        </p:blipFill>
        <p:spPr bwMode="auto">
          <a:xfrm>
            <a:off x="8710612" y="13648"/>
            <a:ext cx="3481388"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6534E9D5-C5B4-41AD-944D-C60D29FA4E56}"/>
              </a:ext>
            </a:extLst>
          </p:cNvPr>
          <p:cNvSpPr/>
          <p:nvPr userDrawn="1"/>
        </p:nvSpPr>
        <p:spPr>
          <a:xfrm>
            <a:off x="0" y="6119814"/>
            <a:ext cx="12192000" cy="738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28018FC9-73CB-4C1C-B8D1-41C2005BCEFB}"/>
              </a:ext>
            </a:extLst>
          </p:cNvPr>
          <p:cNvCxnSpPr/>
          <p:nvPr userDrawn="1"/>
        </p:nvCxnSpPr>
        <p:spPr>
          <a:xfrm>
            <a:off x="0" y="6106165"/>
            <a:ext cx="12202584" cy="0"/>
          </a:xfrm>
          <a:prstGeom prst="line">
            <a:avLst/>
          </a:prstGeom>
          <a:ln w="12700">
            <a:solidFill>
              <a:srgbClr val="0B2F70"/>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42DBA6C3-1235-42C0-8C2B-BE0E758B4842}"/>
              </a:ext>
            </a:extLst>
          </p:cNvPr>
          <p:cNvSpPr txBox="1">
            <a:spLocks noChangeArrowheads="1"/>
          </p:cNvSpPr>
          <p:nvPr userDrawn="1"/>
        </p:nvSpPr>
        <p:spPr bwMode="auto">
          <a:xfrm>
            <a:off x="-1682751" y="74739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ource Sans Pro" panose="020B0503030403020204" pitchFamily="34" charset="0"/>
                <a:ea typeface="MS PGothic" panose="020B0600070205080204" pitchFamily="34" charset="-128"/>
              </a:defRPr>
            </a:lvl1pPr>
            <a:lvl2pPr marL="742950" indent="-285750">
              <a:defRPr>
                <a:solidFill>
                  <a:schemeClr val="tx1"/>
                </a:solidFill>
                <a:latin typeface="Source Sans Pro" panose="020B0503030403020204" pitchFamily="34" charset="0"/>
                <a:ea typeface="MS PGothic" panose="020B0600070205080204" pitchFamily="34" charset="-128"/>
              </a:defRPr>
            </a:lvl2pPr>
            <a:lvl3pPr marL="1143000" indent="-228600">
              <a:defRPr>
                <a:solidFill>
                  <a:schemeClr val="tx1"/>
                </a:solidFill>
                <a:latin typeface="Source Sans Pro" panose="020B0503030403020204" pitchFamily="34" charset="0"/>
                <a:ea typeface="MS PGothic" panose="020B0600070205080204" pitchFamily="34" charset="-128"/>
              </a:defRPr>
            </a:lvl3pPr>
            <a:lvl4pPr marL="1600200" indent="-228600">
              <a:defRPr>
                <a:solidFill>
                  <a:schemeClr val="tx1"/>
                </a:solidFill>
                <a:latin typeface="Source Sans Pro" panose="020B0503030403020204" pitchFamily="34" charset="0"/>
                <a:ea typeface="MS PGothic" panose="020B0600070205080204" pitchFamily="34" charset="-128"/>
              </a:defRPr>
            </a:lvl4pPr>
            <a:lvl5pPr marL="2057400" indent="-228600">
              <a:defRPr>
                <a:solidFill>
                  <a:schemeClr val="tx1"/>
                </a:solidFill>
                <a:latin typeface="Source Sans Pro" panose="020B0503030403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Source Sans Pro" panose="020B0503030403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Source Sans Pro" panose="020B0503030403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Source Sans Pro" panose="020B0503030403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Source Sans Pro" panose="020B0503030403020204" pitchFamily="34" charset="0"/>
                <a:ea typeface="MS PGothic" panose="020B0600070205080204" pitchFamily="34" charset="-128"/>
              </a:defRPr>
            </a:lvl9pPr>
          </a:lstStyle>
          <a:p>
            <a:pPr eaLnBrk="1" hangingPunct="1">
              <a:defRPr/>
            </a:pPr>
            <a:endParaRPr lang="en-US" altLang="en-US"/>
          </a:p>
        </p:txBody>
      </p:sp>
      <p:sp>
        <p:nvSpPr>
          <p:cNvPr id="10" name="Date Placeholder 3">
            <a:extLst>
              <a:ext uri="{FF2B5EF4-FFF2-40B4-BE49-F238E27FC236}">
                <a16:creationId xmlns:a16="http://schemas.microsoft.com/office/drawing/2014/main" id="{32D35E21-2D0F-41D7-8106-8AC92FE32C84}"/>
              </a:ext>
            </a:extLst>
          </p:cNvPr>
          <p:cNvSpPr>
            <a:spLocks noGrp="1"/>
          </p:cNvSpPr>
          <p:nvPr>
            <p:ph type="dt" sz="half" idx="10"/>
          </p:nvPr>
        </p:nvSpPr>
        <p:spPr>
          <a:xfrm>
            <a:off x="609600" y="6272214"/>
            <a:ext cx="2844800" cy="365125"/>
          </a:xfrm>
          <a:prstGeom prst="rect">
            <a:avLst/>
          </a:prstGeom>
        </p:spPr>
        <p:txBody>
          <a:bodyPr vert="horz" wrap="square" lIns="0" tIns="0" rIns="0" bIns="0" numCol="1" anchor="t" anchorCtr="0" compatLnSpc="1">
            <a:prstTxWarp prst="textNoShape">
              <a:avLst/>
            </a:prstTxWarp>
          </a:bodyPr>
          <a:lstStyle>
            <a:lvl1pPr eaLnBrk="1" hangingPunct="1">
              <a:defRPr sz="1400" b="0">
                <a:solidFill>
                  <a:srgbClr val="094183"/>
                </a:solidFill>
                <a:latin typeface="+mn-lt"/>
              </a:defRPr>
            </a:lvl1pPr>
          </a:lstStyle>
          <a:p>
            <a:pPr>
              <a:defRPr/>
            </a:pPr>
            <a:endParaRPr lang="en-US" altLang="en-US" dirty="0"/>
          </a:p>
        </p:txBody>
      </p:sp>
      <p:sp>
        <p:nvSpPr>
          <p:cNvPr id="11" name="Footer Placeholder 4">
            <a:extLst>
              <a:ext uri="{FF2B5EF4-FFF2-40B4-BE49-F238E27FC236}">
                <a16:creationId xmlns:a16="http://schemas.microsoft.com/office/drawing/2014/main" id="{31DCF11F-57C2-48A7-A8F9-5219B5369B65}"/>
              </a:ext>
            </a:extLst>
          </p:cNvPr>
          <p:cNvSpPr>
            <a:spLocks noGrp="1"/>
          </p:cNvSpPr>
          <p:nvPr>
            <p:ph type="ftr" sz="quarter" idx="11"/>
          </p:nvPr>
        </p:nvSpPr>
        <p:spPr>
          <a:xfrm>
            <a:off x="4165600" y="6272214"/>
            <a:ext cx="3860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b="0">
                <a:solidFill>
                  <a:srgbClr val="094183"/>
                </a:solidFill>
                <a:latin typeface="+mn-lt"/>
              </a:defRPr>
            </a:lvl1pPr>
          </a:lstStyle>
          <a:p>
            <a:pPr>
              <a:defRPr/>
            </a:pPr>
            <a:endParaRPr lang="en-US" altLang="en-US" dirty="0"/>
          </a:p>
        </p:txBody>
      </p:sp>
      <p:sp>
        <p:nvSpPr>
          <p:cNvPr id="19" name="Slide Number Placeholder 5">
            <a:extLst>
              <a:ext uri="{FF2B5EF4-FFF2-40B4-BE49-F238E27FC236}">
                <a16:creationId xmlns:a16="http://schemas.microsoft.com/office/drawing/2014/main" id="{632C6919-9418-47D4-8BEE-2CCB9E29B39D}"/>
              </a:ext>
            </a:extLst>
          </p:cNvPr>
          <p:cNvSpPr>
            <a:spLocks noGrp="1"/>
          </p:cNvSpPr>
          <p:nvPr>
            <p:ph type="sldNum" sz="quarter" idx="12"/>
          </p:nvPr>
        </p:nvSpPr>
        <p:spPr>
          <a:xfrm>
            <a:off x="9575800" y="6272213"/>
            <a:ext cx="2133600" cy="365125"/>
          </a:xfrm>
          <a:prstGeom prst="rect">
            <a:avLst/>
          </a:prstGeom>
        </p:spPr>
        <p:txBody>
          <a:bodyPr vert="horz" wrap="square" lIns="0" tIns="0" rIns="0" bIns="0" numCol="1" anchor="t" anchorCtr="0" compatLnSpc="1">
            <a:prstTxWarp prst="textNoShape">
              <a:avLst/>
            </a:prstTxWarp>
          </a:bodyPr>
          <a:lstStyle>
            <a:lvl1pPr algn="r" eaLnBrk="1" hangingPunct="1">
              <a:defRPr sz="1400" b="0">
                <a:solidFill>
                  <a:srgbClr val="094183"/>
                </a:solidFill>
                <a:latin typeface="+mn-lt"/>
              </a:defRPr>
            </a:lvl1pPr>
          </a:lstStyle>
          <a:p>
            <a:pPr>
              <a:defRPr/>
            </a:pPr>
            <a:fld id="{7236C267-1906-4858-B745-2210CF910CBF}" type="slidenum">
              <a:rPr lang="en-US" altLang="en-US" smtClean="0"/>
              <a:pPr>
                <a:defRPr/>
              </a:pPr>
              <a:t>‹#›</a:t>
            </a:fld>
            <a:endParaRPr lang="en-US" altLang="en-US"/>
          </a:p>
        </p:txBody>
      </p:sp>
      <p:sp>
        <p:nvSpPr>
          <p:cNvPr id="20" name="Title 1">
            <a:extLst>
              <a:ext uri="{FF2B5EF4-FFF2-40B4-BE49-F238E27FC236}">
                <a16:creationId xmlns:a16="http://schemas.microsoft.com/office/drawing/2014/main" id="{C6E919E8-A4C0-4CDB-B0E3-18345A46EB58}"/>
              </a:ext>
            </a:extLst>
          </p:cNvPr>
          <p:cNvSpPr>
            <a:spLocks noGrp="1"/>
          </p:cNvSpPr>
          <p:nvPr>
            <p:ph type="ctrTitle" hasCustomPrompt="1"/>
          </p:nvPr>
        </p:nvSpPr>
        <p:spPr>
          <a:xfrm>
            <a:off x="609599" y="2887082"/>
            <a:ext cx="7118556" cy="1665395"/>
          </a:xfrm>
          <a:prstGeom prst="rect">
            <a:avLst/>
          </a:prstGeom>
        </p:spPr>
        <p:txBody>
          <a:bodyPr lIns="0" tIns="0" rIns="0" bIns="0" anchor="t" anchorCtr="0">
            <a:normAutofit/>
          </a:bodyPr>
          <a:lstStyle>
            <a:lvl1pPr algn="l">
              <a:defRPr sz="3200" b="1">
                <a:solidFill>
                  <a:srgbClr val="094183"/>
                </a:solidFill>
                <a:latin typeface="+mj-lt"/>
                <a:ea typeface="Noto Serif" panose="02020600060500020200" pitchFamily="18" charset="0"/>
                <a:cs typeface="Noto Serif" panose="02020600060500020200" pitchFamily="18" charset="0"/>
              </a:defRPr>
            </a:lvl1pPr>
          </a:lstStyle>
          <a:p>
            <a:r>
              <a:rPr lang="en-AU" dirty="0"/>
              <a:t>Click to edit title</a:t>
            </a:r>
            <a:endParaRPr lang="en-US" dirty="0"/>
          </a:p>
        </p:txBody>
      </p:sp>
      <p:pic>
        <p:nvPicPr>
          <p:cNvPr id="13" name="Graphic 12">
            <a:extLst>
              <a:ext uri="{FF2B5EF4-FFF2-40B4-BE49-F238E27FC236}">
                <a16:creationId xmlns:a16="http://schemas.microsoft.com/office/drawing/2014/main" id="{9F68ECCB-06EB-42A6-9EEE-CEB09AE208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4800" y="411929"/>
            <a:ext cx="990000" cy="990000"/>
          </a:xfrm>
          <a:prstGeom prst="rect">
            <a:avLst/>
          </a:prstGeom>
        </p:spPr>
      </p:pic>
    </p:spTree>
    <p:extLst>
      <p:ext uri="{BB962C8B-B14F-4D97-AF65-F5344CB8AC3E}">
        <p14:creationId xmlns:p14="http://schemas.microsoft.com/office/powerpoint/2010/main" val="242076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option 2">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46E90623-1B00-406A-9FD8-F1E2FAFD6424}"/>
              </a:ext>
            </a:extLst>
          </p:cNvPr>
          <p:cNvGrpSpPr/>
          <p:nvPr userDrawn="1"/>
        </p:nvGrpSpPr>
        <p:grpSpPr>
          <a:xfrm>
            <a:off x="6787486" y="-245660"/>
            <a:ext cx="5404514" cy="7110484"/>
            <a:chOff x="3753134" y="-245660"/>
            <a:chExt cx="5404514" cy="7110484"/>
          </a:xfrm>
        </p:grpSpPr>
        <p:sp>
          <p:nvSpPr>
            <p:cNvPr id="30" name="Rectangle 29">
              <a:extLst>
                <a:ext uri="{FF2B5EF4-FFF2-40B4-BE49-F238E27FC236}">
                  <a16:creationId xmlns:a16="http://schemas.microsoft.com/office/drawing/2014/main" id="{C6702C96-9A0F-4FCB-BC24-F6EA84A8962E}"/>
                </a:ext>
              </a:extLst>
            </p:cNvPr>
            <p:cNvSpPr/>
            <p:nvPr userDrawn="1"/>
          </p:nvSpPr>
          <p:spPr>
            <a:xfrm>
              <a:off x="8892631" y="-245660"/>
              <a:ext cx="259307" cy="368490"/>
            </a:xfrm>
            <a:prstGeom prst="rect">
              <a:avLst/>
            </a:prstGeom>
            <a:solidFill>
              <a:srgbClr val="E8B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eaLnBrk="1" fontAlgn="auto" hangingPunct="1">
                <a:spcBef>
                  <a:spcPts val="0"/>
                </a:spcBef>
                <a:spcAft>
                  <a:spcPts val="0"/>
                </a:spcAft>
              </a:pPr>
              <a:endParaRPr lang="en-AU"/>
            </a:p>
          </p:txBody>
        </p:sp>
        <p:sp>
          <p:nvSpPr>
            <p:cNvPr id="31" name="Freeform: Shape 30">
              <a:extLst>
                <a:ext uri="{FF2B5EF4-FFF2-40B4-BE49-F238E27FC236}">
                  <a16:creationId xmlns:a16="http://schemas.microsoft.com/office/drawing/2014/main" id="{1C460A9C-331D-415F-8C74-2F2E3D579F07}"/>
                </a:ext>
              </a:extLst>
            </p:cNvPr>
            <p:cNvSpPr/>
            <p:nvPr userDrawn="1"/>
          </p:nvSpPr>
          <p:spPr>
            <a:xfrm>
              <a:off x="3753134" y="0"/>
              <a:ext cx="5404514" cy="6864824"/>
            </a:xfrm>
            <a:custGeom>
              <a:avLst/>
              <a:gdLst>
                <a:gd name="connsiteX0" fmla="*/ 0 w 5404514"/>
                <a:gd name="connsiteY0" fmla="*/ 2470245 h 6864824"/>
                <a:gd name="connsiteX1" fmla="*/ 4299045 w 5404514"/>
                <a:gd name="connsiteY1" fmla="*/ 0 h 6864824"/>
                <a:gd name="connsiteX2" fmla="*/ 5404514 w 5404514"/>
                <a:gd name="connsiteY2" fmla="*/ 0 h 6864824"/>
                <a:gd name="connsiteX3" fmla="*/ 5404514 w 5404514"/>
                <a:gd name="connsiteY3" fmla="*/ 6864824 h 6864824"/>
                <a:gd name="connsiteX4" fmla="*/ 2524836 w 5404514"/>
                <a:gd name="connsiteY4" fmla="*/ 6864824 h 6864824"/>
                <a:gd name="connsiteX5" fmla="*/ 0 w 5404514"/>
                <a:gd name="connsiteY5" fmla="*/ 2470245 h 686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4514" h="6864824">
                  <a:moveTo>
                    <a:pt x="0" y="2470245"/>
                  </a:moveTo>
                  <a:lnTo>
                    <a:pt x="4299045" y="0"/>
                  </a:lnTo>
                  <a:lnTo>
                    <a:pt x="5404514" y="0"/>
                  </a:lnTo>
                  <a:lnTo>
                    <a:pt x="5404514" y="6864824"/>
                  </a:lnTo>
                  <a:lnTo>
                    <a:pt x="2524836" y="6864824"/>
                  </a:lnTo>
                  <a:lnTo>
                    <a:pt x="0" y="2470245"/>
                  </a:lnTo>
                  <a:close/>
                </a:path>
              </a:pathLst>
            </a:custGeom>
            <a:solidFill>
              <a:srgbClr val="E8B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eaLnBrk="1" fontAlgn="auto" hangingPunct="1">
                <a:spcBef>
                  <a:spcPts val="0"/>
                </a:spcBef>
                <a:spcAft>
                  <a:spcPts val="0"/>
                </a:spcAft>
              </a:pPr>
              <a:endParaRPr lang="en-AU"/>
            </a:p>
          </p:txBody>
        </p:sp>
      </p:grpSp>
      <p:pic>
        <p:nvPicPr>
          <p:cNvPr id="32" name="Picture 3" descr="Linework pattern_Knowledge_square.png">
            <a:extLst>
              <a:ext uri="{FF2B5EF4-FFF2-40B4-BE49-F238E27FC236}">
                <a16:creationId xmlns:a16="http://schemas.microsoft.com/office/drawing/2014/main" id="{9BAB2B58-351C-4C2B-8BDB-EF4502887298}"/>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l="15472" t="6702" r="31866" b="22012"/>
          <a:stretch>
            <a:fillRect/>
          </a:stretch>
        </p:blipFill>
        <p:spPr bwMode="auto">
          <a:xfrm>
            <a:off x="5783902" y="0"/>
            <a:ext cx="639445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3C5ADE1F-2319-4F49-8748-DDC93077E679}"/>
              </a:ext>
            </a:extLst>
          </p:cNvPr>
          <p:cNvSpPr>
            <a:spLocks noGrp="1"/>
          </p:cNvSpPr>
          <p:nvPr>
            <p:ph type="ctrTitle" hasCustomPrompt="1"/>
          </p:nvPr>
        </p:nvSpPr>
        <p:spPr>
          <a:xfrm>
            <a:off x="609599" y="2887082"/>
            <a:ext cx="6395885" cy="1665395"/>
          </a:xfrm>
          <a:prstGeom prst="rect">
            <a:avLst/>
          </a:prstGeom>
        </p:spPr>
        <p:txBody>
          <a:bodyPr lIns="0" tIns="0" rIns="0" bIns="0" anchor="t" anchorCtr="0">
            <a:normAutofit/>
          </a:bodyPr>
          <a:lstStyle>
            <a:lvl1pPr algn="l">
              <a:defRPr sz="3200" b="1">
                <a:solidFill>
                  <a:srgbClr val="094183"/>
                </a:solidFill>
                <a:latin typeface="+mj-lt"/>
                <a:ea typeface="Noto Serif" panose="02020600060500020200" pitchFamily="18" charset="0"/>
                <a:cs typeface="Noto Serif" panose="02020600060500020200" pitchFamily="18" charset="0"/>
              </a:defRPr>
            </a:lvl1pPr>
          </a:lstStyle>
          <a:p>
            <a:r>
              <a:rPr lang="en-AU" dirty="0"/>
              <a:t>Click to edit title</a:t>
            </a:r>
            <a:endParaRPr lang="en-US" dirty="0"/>
          </a:p>
        </p:txBody>
      </p:sp>
      <p:pic>
        <p:nvPicPr>
          <p:cNvPr id="14" name="Graphic 13">
            <a:extLst>
              <a:ext uri="{FF2B5EF4-FFF2-40B4-BE49-F238E27FC236}">
                <a16:creationId xmlns:a16="http://schemas.microsoft.com/office/drawing/2014/main" id="{7FDA5B4D-E147-4C6E-8CC4-143EDE35691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4800" y="411929"/>
            <a:ext cx="990000" cy="990000"/>
          </a:xfrm>
          <a:prstGeom prst="rect">
            <a:avLst/>
          </a:prstGeom>
        </p:spPr>
      </p:pic>
      <p:sp>
        <p:nvSpPr>
          <p:cNvPr id="24" name="Rectangle 23">
            <a:extLst>
              <a:ext uri="{FF2B5EF4-FFF2-40B4-BE49-F238E27FC236}">
                <a16:creationId xmlns:a16="http://schemas.microsoft.com/office/drawing/2014/main" id="{E67C9EAF-4ECD-43A5-B271-125E7A444958}"/>
              </a:ext>
            </a:extLst>
          </p:cNvPr>
          <p:cNvSpPr/>
          <p:nvPr userDrawn="1"/>
        </p:nvSpPr>
        <p:spPr>
          <a:xfrm>
            <a:off x="0" y="6119814"/>
            <a:ext cx="12192000" cy="738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5" name="Straight Connector 24">
            <a:extLst>
              <a:ext uri="{FF2B5EF4-FFF2-40B4-BE49-F238E27FC236}">
                <a16:creationId xmlns:a16="http://schemas.microsoft.com/office/drawing/2014/main" id="{354AC8DB-DECC-48EB-80BD-ACF8E5D75439}"/>
              </a:ext>
            </a:extLst>
          </p:cNvPr>
          <p:cNvCxnSpPr/>
          <p:nvPr userDrawn="1"/>
        </p:nvCxnSpPr>
        <p:spPr>
          <a:xfrm>
            <a:off x="0" y="6106165"/>
            <a:ext cx="12202584" cy="0"/>
          </a:xfrm>
          <a:prstGeom prst="line">
            <a:avLst/>
          </a:prstGeom>
          <a:ln w="12700">
            <a:solidFill>
              <a:srgbClr val="0B2F70"/>
            </a:solidFill>
          </a:ln>
          <a:effectLst/>
        </p:spPr>
        <p:style>
          <a:lnRef idx="2">
            <a:schemeClr val="accent1"/>
          </a:lnRef>
          <a:fillRef idx="0">
            <a:schemeClr val="accent1"/>
          </a:fillRef>
          <a:effectRef idx="1">
            <a:schemeClr val="accent1"/>
          </a:effectRef>
          <a:fontRef idx="minor">
            <a:schemeClr val="tx1"/>
          </a:fontRef>
        </p:style>
      </p:cxnSp>
      <p:sp>
        <p:nvSpPr>
          <p:cNvPr id="26" name="Date Placeholder 3">
            <a:extLst>
              <a:ext uri="{FF2B5EF4-FFF2-40B4-BE49-F238E27FC236}">
                <a16:creationId xmlns:a16="http://schemas.microsoft.com/office/drawing/2014/main" id="{9400496F-C971-4E80-B3A9-A9EC43E5F72A}"/>
              </a:ext>
            </a:extLst>
          </p:cNvPr>
          <p:cNvSpPr>
            <a:spLocks noGrp="1"/>
          </p:cNvSpPr>
          <p:nvPr>
            <p:ph type="dt" sz="half" idx="10"/>
          </p:nvPr>
        </p:nvSpPr>
        <p:spPr>
          <a:xfrm>
            <a:off x="609600" y="6272214"/>
            <a:ext cx="2844800" cy="365125"/>
          </a:xfrm>
          <a:prstGeom prst="rect">
            <a:avLst/>
          </a:prstGeom>
        </p:spPr>
        <p:txBody>
          <a:bodyPr vert="horz" wrap="square" lIns="0" tIns="0" rIns="0" bIns="0" numCol="1" anchor="t" anchorCtr="0" compatLnSpc="1">
            <a:prstTxWarp prst="textNoShape">
              <a:avLst/>
            </a:prstTxWarp>
          </a:bodyPr>
          <a:lstStyle>
            <a:lvl1pPr eaLnBrk="1" hangingPunct="1">
              <a:defRPr sz="1400" b="0">
                <a:solidFill>
                  <a:srgbClr val="094183"/>
                </a:solidFill>
                <a:latin typeface="+mn-lt"/>
              </a:defRPr>
            </a:lvl1pPr>
          </a:lstStyle>
          <a:p>
            <a:pPr>
              <a:defRPr/>
            </a:pPr>
            <a:endParaRPr lang="en-US" altLang="en-US" dirty="0"/>
          </a:p>
        </p:txBody>
      </p:sp>
      <p:sp>
        <p:nvSpPr>
          <p:cNvPr id="27" name="Footer Placeholder 4">
            <a:extLst>
              <a:ext uri="{FF2B5EF4-FFF2-40B4-BE49-F238E27FC236}">
                <a16:creationId xmlns:a16="http://schemas.microsoft.com/office/drawing/2014/main" id="{29F18373-F9E5-400E-899C-6E8A724155EE}"/>
              </a:ext>
            </a:extLst>
          </p:cNvPr>
          <p:cNvSpPr>
            <a:spLocks noGrp="1"/>
          </p:cNvSpPr>
          <p:nvPr>
            <p:ph type="ftr" sz="quarter" idx="11"/>
          </p:nvPr>
        </p:nvSpPr>
        <p:spPr>
          <a:xfrm>
            <a:off x="4165600" y="6272214"/>
            <a:ext cx="3860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b="0">
                <a:solidFill>
                  <a:srgbClr val="094183"/>
                </a:solidFill>
                <a:latin typeface="+mn-lt"/>
              </a:defRPr>
            </a:lvl1pPr>
          </a:lstStyle>
          <a:p>
            <a:pPr>
              <a:defRPr/>
            </a:pPr>
            <a:endParaRPr lang="en-US" altLang="en-US" dirty="0"/>
          </a:p>
        </p:txBody>
      </p:sp>
      <p:sp>
        <p:nvSpPr>
          <p:cNvPr id="28" name="Slide Number Placeholder 5">
            <a:extLst>
              <a:ext uri="{FF2B5EF4-FFF2-40B4-BE49-F238E27FC236}">
                <a16:creationId xmlns:a16="http://schemas.microsoft.com/office/drawing/2014/main" id="{520CCCBE-3916-4C8D-A960-F1E86D2593EA}"/>
              </a:ext>
            </a:extLst>
          </p:cNvPr>
          <p:cNvSpPr>
            <a:spLocks noGrp="1"/>
          </p:cNvSpPr>
          <p:nvPr>
            <p:ph type="sldNum" sz="quarter" idx="12"/>
          </p:nvPr>
        </p:nvSpPr>
        <p:spPr>
          <a:xfrm>
            <a:off x="9575800" y="6272213"/>
            <a:ext cx="2133600" cy="365125"/>
          </a:xfrm>
          <a:prstGeom prst="rect">
            <a:avLst/>
          </a:prstGeom>
        </p:spPr>
        <p:txBody>
          <a:bodyPr vert="horz" wrap="square" lIns="0" tIns="0" rIns="0" bIns="0" numCol="1" anchor="t" anchorCtr="0" compatLnSpc="1">
            <a:prstTxWarp prst="textNoShape">
              <a:avLst/>
            </a:prstTxWarp>
          </a:bodyPr>
          <a:lstStyle>
            <a:lvl1pPr algn="r" eaLnBrk="1" hangingPunct="1">
              <a:defRPr sz="1400" b="0">
                <a:solidFill>
                  <a:srgbClr val="094183"/>
                </a:solidFill>
                <a:latin typeface="+mn-lt"/>
              </a:defRPr>
            </a:lvl1pPr>
          </a:lstStyle>
          <a:p>
            <a:pPr>
              <a:defRPr/>
            </a:pPr>
            <a:fld id="{7236C267-1906-4858-B745-2210CF910CBF}" type="slidenum">
              <a:rPr lang="en-US" altLang="en-US" smtClean="0"/>
              <a:pPr>
                <a:defRPr/>
              </a:pPr>
              <a:t>‹#›</a:t>
            </a:fld>
            <a:endParaRPr lang="en-US" altLang="en-US"/>
          </a:p>
        </p:txBody>
      </p:sp>
    </p:spTree>
    <p:extLst>
      <p:ext uri="{BB962C8B-B14F-4D97-AF65-F5344CB8AC3E}">
        <p14:creationId xmlns:p14="http://schemas.microsoft.com/office/powerpoint/2010/main" val="89248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option 3">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6C7C1B5-AF06-4426-9972-AE3395F1BBB1}"/>
              </a:ext>
            </a:extLst>
          </p:cNvPr>
          <p:cNvGrpSpPr/>
          <p:nvPr userDrawn="1"/>
        </p:nvGrpSpPr>
        <p:grpSpPr>
          <a:xfrm>
            <a:off x="6254750" y="-245659"/>
            <a:ext cx="5937250" cy="7103660"/>
            <a:chOff x="3214688" y="-245660"/>
            <a:chExt cx="5937250" cy="7103660"/>
          </a:xfrm>
        </p:grpSpPr>
        <p:sp>
          <p:nvSpPr>
            <p:cNvPr id="16" name="Freeform: Shape 15">
              <a:extLst>
                <a:ext uri="{FF2B5EF4-FFF2-40B4-BE49-F238E27FC236}">
                  <a16:creationId xmlns:a16="http://schemas.microsoft.com/office/drawing/2014/main" id="{086E3A76-B68B-4A48-8432-7C8CFCA80465}"/>
                </a:ext>
              </a:extLst>
            </p:cNvPr>
            <p:cNvSpPr/>
            <p:nvPr userDrawn="1"/>
          </p:nvSpPr>
          <p:spPr>
            <a:xfrm>
              <a:off x="3214688" y="0"/>
              <a:ext cx="5937250" cy="6858000"/>
            </a:xfrm>
            <a:custGeom>
              <a:avLst/>
              <a:gdLst>
                <a:gd name="connsiteX0" fmla="*/ 0 w 6043612"/>
                <a:gd name="connsiteY0" fmla="*/ 6786563 h 7086600"/>
                <a:gd name="connsiteX1" fmla="*/ 3957637 w 6043612"/>
                <a:gd name="connsiteY1" fmla="*/ 0 h 7086600"/>
                <a:gd name="connsiteX2" fmla="*/ 6043612 w 6043612"/>
                <a:gd name="connsiteY2" fmla="*/ 0 h 7086600"/>
                <a:gd name="connsiteX3" fmla="*/ 6043612 w 6043612"/>
                <a:gd name="connsiteY3" fmla="*/ 7086600 h 7086600"/>
                <a:gd name="connsiteX4" fmla="*/ 500062 w 6043612"/>
                <a:gd name="connsiteY4" fmla="*/ 7086600 h 7086600"/>
                <a:gd name="connsiteX5" fmla="*/ 0 w 6043612"/>
                <a:gd name="connsiteY5" fmla="*/ 6786563 h 708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612" h="7086600">
                  <a:moveTo>
                    <a:pt x="0" y="6786563"/>
                  </a:moveTo>
                  <a:lnTo>
                    <a:pt x="3957637" y="0"/>
                  </a:lnTo>
                  <a:lnTo>
                    <a:pt x="6043612" y="0"/>
                  </a:lnTo>
                  <a:lnTo>
                    <a:pt x="6043612" y="7086600"/>
                  </a:lnTo>
                  <a:lnTo>
                    <a:pt x="500062" y="7086600"/>
                  </a:lnTo>
                  <a:lnTo>
                    <a:pt x="0" y="6786563"/>
                  </a:ln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eaLnBrk="1" fontAlgn="auto" hangingPunct="1">
                <a:spcBef>
                  <a:spcPts val="0"/>
                </a:spcBef>
                <a:spcAft>
                  <a:spcPts val="0"/>
                </a:spcAft>
              </a:pPr>
              <a:endParaRPr lang="en-AU">
                <a:solidFill>
                  <a:schemeClr val="accent6"/>
                </a:solidFill>
              </a:endParaRPr>
            </a:p>
          </p:txBody>
        </p:sp>
        <p:sp>
          <p:nvSpPr>
            <p:cNvPr id="18" name="Rectangle 17">
              <a:extLst>
                <a:ext uri="{FF2B5EF4-FFF2-40B4-BE49-F238E27FC236}">
                  <a16:creationId xmlns:a16="http://schemas.microsoft.com/office/drawing/2014/main" id="{3D09DF26-1423-4B03-BD1E-8E5F7CC25B0F}"/>
                </a:ext>
              </a:extLst>
            </p:cNvPr>
            <p:cNvSpPr/>
            <p:nvPr userDrawn="1"/>
          </p:nvSpPr>
          <p:spPr>
            <a:xfrm>
              <a:off x="8892631" y="-245660"/>
              <a:ext cx="259307" cy="36849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eaLnBrk="1" fontAlgn="auto" hangingPunct="1">
                <a:spcBef>
                  <a:spcPts val="0"/>
                </a:spcBef>
                <a:spcAft>
                  <a:spcPts val="0"/>
                </a:spcAft>
              </a:pPr>
              <a:endParaRPr lang="en-AU">
                <a:solidFill>
                  <a:schemeClr val="accent6"/>
                </a:solidFill>
              </a:endParaRPr>
            </a:p>
          </p:txBody>
        </p:sp>
      </p:grpSp>
      <p:pic>
        <p:nvPicPr>
          <p:cNvPr id="19" name="Picture 7" descr="Linework pattern_Fluidity_square.png">
            <a:extLst>
              <a:ext uri="{FF2B5EF4-FFF2-40B4-BE49-F238E27FC236}">
                <a16:creationId xmlns:a16="http://schemas.microsoft.com/office/drawing/2014/main" id="{D2F0ACFE-5694-424B-8356-2EEB66E2D558}"/>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l="8884" t="11232" r="49152" b="43964"/>
          <a:stretch>
            <a:fillRect/>
          </a:stretch>
        </p:blipFill>
        <p:spPr bwMode="auto">
          <a:xfrm>
            <a:off x="4057650" y="1"/>
            <a:ext cx="8107362"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hasCustomPrompt="1"/>
          </p:nvPr>
        </p:nvSpPr>
        <p:spPr>
          <a:xfrm>
            <a:off x="609599" y="2887082"/>
            <a:ext cx="6433751" cy="1665395"/>
          </a:xfrm>
          <a:prstGeom prst="rect">
            <a:avLst/>
          </a:prstGeom>
        </p:spPr>
        <p:txBody>
          <a:bodyPr lIns="0" tIns="0" rIns="0" bIns="0" anchor="t" anchorCtr="0">
            <a:normAutofit/>
          </a:bodyPr>
          <a:lstStyle>
            <a:lvl1pPr algn="l">
              <a:defRPr sz="3200" b="1">
                <a:solidFill>
                  <a:srgbClr val="094183"/>
                </a:solidFill>
                <a:latin typeface="+mj-lt"/>
                <a:ea typeface="Noto Serif" panose="02020600060500020200" pitchFamily="18" charset="0"/>
                <a:cs typeface="Noto Serif" panose="02020600060500020200" pitchFamily="18" charset="0"/>
              </a:defRPr>
            </a:lvl1pPr>
          </a:lstStyle>
          <a:p>
            <a:r>
              <a:rPr lang="en-AU" dirty="0"/>
              <a:t>Click to edit title</a:t>
            </a:r>
            <a:endParaRPr lang="en-US" dirty="0"/>
          </a:p>
        </p:txBody>
      </p:sp>
      <p:pic>
        <p:nvPicPr>
          <p:cNvPr id="15" name="Graphic 14">
            <a:extLst>
              <a:ext uri="{FF2B5EF4-FFF2-40B4-BE49-F238E27FC236}">
                <a16:creationId xmlns:a16="http://schemas.microsoft.com/office/drawing/2014/main" id="{31727445-1D87-4CCE-B202-0E24FE6907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4800" y="411929"/>
            <a:ext cx="990000" cy="990000"/>
          </a:xfrm>
          <a:prstGeom prst="rect">
            <a:avLst/>
          </a:prstGeom>
        </p:spPr>
      </p:pic>
      <p:sp>
        <p:nvSpPr>
          <p:cNvPr id="20" name="Rectangle 19">
            <a:extLst>
              <a:ext uri="{FF2B5EF4-FFF2-40B4-BE49-F238E27FC236}">
                <a16:creationId xmlns:a16="http://schemas.microsoft.com/office/drawing/2014/main" id="{7435EF90-7BE9-4CE9-87B5-9FB0662DE06D}"/>
              </a:ext>
            </a:extLst>
          </p:cNvPr>
          <p:cNvSpPr/>
          <p:nvPr userDrawn="1"/>
        </p:nvSpPr>
        <p:spPr>
          <a:xfrm>
            <a:off x="0" y="6119814"/>
            <a:ext cx="12192000" cy="7381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1" name="Straight Connector 20">
            <a:extLst>
              <a:ext uri="{FF2B5EF4-FFF2-40B4-BE49-F238E27FC236}">
                <a16:creationId xmlns:a16="http://schemas.microsoft.com/office/drawing/2014/main" id="{B7CFF701-6872-414D-8A47-6D713E393D2B}"/>
              </a:ext>
            </a:extLst>
          </p:cNvPr>
          <p:cNvCxnSpPr/>
          <p:nvPr userDrawn="1"/>
        </p:nvCxnSpPr>
        <p:spPr>
          <a:xfrm>
            <a:off x="0" y="6106165"/>
            <a:ext cx="12202584" cy="0"/>
          </a:xfrm>
          <a:prstGeom prst="line">
            <a:avLst/>
          </a:prstGeom>
          <a:ln w="12700">
            <a:solidFill>
              <a:srgbClr val="0B2F70"/>
            </a:solidFill>
          </a:ln>
          <a:effectLst/>
        </p:spPr>
        <p:style>
          <a:lnRef idx="2">
            <a:schemeClr val="accent1"/>
          </a:lnRef>
          <a:fillRef idx="0">
            <a:schemeClr val="accent1"/>
          </a:fillRef>
          <a:effectRef idx="1">
            <a:schemeClr val="accent1"/>
          </a:effectRef>
          <a:fontRef idx="minor">
            <a:schemeClr val="tx1"/>
          </a:fontRef>
        </p:style>
      </p:cxnSp>
      <p:sp>
        <p:nvSpPr>
          <p:cNvPr id="22" name="Date Placeholder 3">
            <a:extLst>
              <a:ext uri="{FF2B5EF4-FFF2-40B4-BE49-F238E27FC236}">
                <a16:creationId xmlns:a16="http://schemas.microsoft.com/office/drawing/2014/main" id="{42583479-ED90-4FD3-A0CD-71D2002C36F3}"/>
              </a:ext>
            </a:extLst>
          </p:cNvPr>
          <p:cNvSpPr>
            <a:spLocks noGrp="1"/>
          </p:cNvSpPr>
          <p:nvPr>
            <p:ph type="dt" sz="half" idx="10"/>
          </p:nvPr>
        </p:nvSpPr>
        <p:spPr>
          <a:xfrm>
            <a:off x="609600" y="6272214"/>
            <a:ext cx="2844800" cy="365125"/>
          </a:xfrm>
          <a:prstGeom prst="rect">
            <a:avLst/>
          </a:prstGeom>
        </p:spPr>
        <p:txBody>
          <a:bodyPr vert="horz" wrap="square" lIns="0" tIns="0" rIns="0" bIns="0" numCol="1" anchor="t" anchorCtr="0" compatLnSpc="1">
            <a:prstTxWarp prst="textNoShape">
              <a:avLst/>
            </a:prstTxWarp>
          </a:bodyPr>
          <a:lstStyle>
            <a:lvl1pPr eaLnBrk="1" hangingPunct="1">
              <a:defRPr sz="1400" b="0">
                <a:solidFill>
                  <a:srgbClr val="094183"/>
                </a:solidFill>
                <a:latin typeface="+mn-lt"/>
              </a:defRPr>
            </a:lvl1pPr>
          </a:lstStyle>
          <a:p>
            <a:pPr>
              <a:defRPr/>
            </a:pPr>
            <a:endParaRPr lang="en-US" altLang="en-US" dirty="0"/>
          </a:p>
        </p:txBody>
      </p:sp>
      <p:sp>
        <p:nvSpPr>
          <p:cNvPr id="23" name="Footer Placeholder 4">
            <a:extLst>
              <a:ext uri="{FF2B5EF4-FFF2-40B4-BE49-F238E27FC236}">
                <a16:creationId xmlns:a16="http://schemas.microsoft.com/office/drawing/2014/main" id="{3EC8D9F7-530C-4A75-94A8-6A522722BE04}"/>
              </a:ext>
            </a:extLst>
          </p:cNvPr>
          <p:cNvSpPr>
            <a:spLocks noGrp="1"/>
          </p:cNvSpPr>
          <p:nvPr>
            <p:ph type="ftr" sz="quarter" idx="11"/>
          </p:nvPr>
        </p:nvSpPr>
        <p:spPr>
          <a:xfrm>
            <a:off x="4165600" y="6272214"/>
            <a:ext cx="3860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b="0">
                <a:solidFill>
                  <a:srgbClr val="094183"/>
                </a:solidFill>
                <a:latin typeface="+mn-lt"/>
              </a:defRPr>
            </a:lvl1pPr>
          </a:lstStyle>
          <a:p>
            <a:pPr>
              <a:defRPr/>
            </a:pPr>
            <a:endParaRPr lang="en-US" altLang="en-US" dirty="0"/>
          </a:p>
        </p:txBody>
      </p:sp>
      <p:sp>
        <p:nvSpPr>
          <p:cNvPr id="24" name="Slide Number Placeholder 5">
            <a:extLst>
              <a:ext uri="{FF2B5EF4-FFF2-40B4-BE49-F238E27FC236}">
                <a16:creationId xmlns:a16="http://schemas.microsoft.com/office/drawing/2014/main" id="{BF08F87C-8DF6-4967-A067-E1A6E5C123FB}"/>
              </a:ext>
            </a:extLst>
          </p:cNvPr>
          <p:cNvSpPr>
            <a:spLocks noGrp="1"/>
          </p:cNvSpPr>
          <p:nvPr>
            <p:ph type="sldNum" sz="quarter" idx="12"/>
          </p:nvPr>
        </p:nvSpPr>
        <p:spPr>
          <a:xfrm>
            <a:off x="9575800" y="6272213"/>
            <a:ext cx="2133600" cy="365125"/>
          </a:xfrm>
          <a:prstGeom prst="rect">
            <a:avLst/>
          </a:prstGeom>
        </p:spPr>
        <p:txBody>
          <a:bodyPr vert="horz" wrap="square" lIns="0" tIns="0" rIns="0" bIns="0" numCol="1" anchor="t" anchorCtr="0" compatLnSpc="1">
            <a:prstTxWarp prst="textNoShape">
              <a:avLst/>
            </a:prstTxWarp>
          </a:bodyPr>
          <a:lstStyle>
            <a:lvl1pPr algn="r" eaLnBrk="1" hangingPunct="1">
              <a:defRPr sz="1400" b="0">
                <a:solidFill>
                  <a:srgbClr val="094183"/>
                </a:solidFill>
                <a:latin typeface="+mn-lt"/>
              </a:defRPr>
            </a:lvl1pPr>
          </a:lstStyle>
          <a:p>
            <a:pPr>
              <a:defRPr/>
            </a:pPr>
            <a:fld id="{7236C267-1906-4858-B745-2210CF910CBF}" type="slidenum">
              <a:rPr lang="en-US" altLang="en-US" smtClean="0"/>
              <a:pPr>
                <a:defRPr/>
              </a:pPr>
              <a:t>‹#›</a:t>
            </a:fld>
            <a:endParaRPr lang="en-US" altLang="en-US"/>
          </a:p>
        </p:txBody>
      </p:sp>
    </p:spTree>
    <p:extLst>
      <p:ext uri="{BB962C8B-B14F-4D97-AF65-F5344CB8AC3E}">
        <p14:creationId xmlns:p14="http://schemas.microsoft.com/office/powerpoint/2010/main" val="3893704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option 4">
    <p:bg>
      <p:bgPr>
        <a:solidFill>
          <a:srgbClr val="094183"/>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5248E2-5477-4958-8800-879915F61F37}"/>
              </a:ext>
            </a:extLst>
          </p:cNvPr>
          <p:cNvCxnSpPr/>
          <p:nvPr userDrawn="1"/>
        </p:nvCxnSpPr>
        <p:spPr>
          <a:xfrm>
            <a:off x="0" y="6119813"/>
            <a:ext cx="1220258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a:extLst>
              <a:ext uri="{FF2B5EF4-FFF2-40B4-BE49-F238E27FC236}">
                <a16:creationId xmlns:a16="http://schemas.microsoft.com/office/drawing/2014/main" id="{88F0D2D2-5B26-4C8B-9C60-482E8CE415FD}"/>
              </a:ext>
            </a:extLst>
          </p:cNvPr>
          <p:cNvSpPr>
            <a:spLocks noGrp="1"/>
          </p:cNvSpPr>
          <p:nvPr>
            <p:ph type="dt" sz="half" idx="10"/>
          </p:nvPr>
        </p:nvSpPr>
        <p:spPr>
          <a:xfrm>
            <a:off x="609600" y="6272214"/>
            <a:ext cx="2844800" cy="365125"/>
          </a:xfrm>
          <a:prstGeom prst="rect">
            <a:avLst/>
          </a:prstGeom>
        </p:spPr>
        <p:txBody>
          <a:bodyPr vert="horz" wrap="square" lIns="0" tIns="0" rIns="0" bIns="0" numCol="1" anchor="t" anchorCtr="0" compatLnSpc="1">
            <a:prstTxWarp prst="textNoShape">
              <a:avLst/>
            </a:prstTxWarp>
          </a:bodyPr>
          <a:lstStyle>
            <a:lvl1pPr eaLnBrk="1" hangingPunct="1">
              <a:defRPr sz="1400">
                <a:solidFill>
                  <a:srgbClr val="FFFFFF"/>
                </a:solidFill>
                <a:latin typeface="+mn-lt"/>
              </a:defRPr>
            </a:lvl1pPr>
          </a:lstStyle>
          <a:p>
            <a:pPr>
              <a:defRPr/>
            </a:pPr>
            <a:endParaRPr lang="en-US" altLang="en-US" dirty="0"/>
          </a:p>
        </p:txBody>
      </p:sp>
      <p:sp>
        <p:nvSpPr>
          <p:cNvPr id="11" name="Footer Placeholder 4">
            <a:extLst>
              <a:ext uri="{FF2B5EF4-FFF2-40B4-BE49-F238E27FC236}">
                <a16:creationId xmlns:a16="http://schemas.microsoft.com/office/drawing/2014/main" id="{2266205E-CB59-4A18-ABF9-12F08D59747A}"/>
              </a:ext>
            </a:extLst>
          </p:cNvPr>
          <p:cNvSpPr>
            <a:spLocks noGrp="1"/>
          </p:cNvSpPr>
          <p:nvPr>
            <p:ph type="ftr" sz="quarter" idx="11"/>
          </p:nvPr>
        </p:nvSpPr>
        <p:spPr>
          <a:xfrm>
            <a:off x="4165600" y="6272214"/>
            <a:ext cx="3860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mn-lt"/>
              </a:defRPr>
            </a:lvl1pPr>
          </a:lstStyle>
          <a:p>
            <a:pPr>
              <a:defRPr/>
            </a:pPr>
            <a:r>
              <a:rPr lang="en-US" altLang="en-US"/>
              <a:t>UDC Rocks</a:t>
            </a:r>
          </a:p>
        </p:txBody>
      </p:sp>
      <p:sp>
        <p:nvSpPr>
          <p:cNvPr id="12" name="Slide Number Placeholder 5">
            <a:extLst>
              <a:ext uri="{FF2B5EF4-FFF2-40B4-BE49-F238E27FC236}">
                <a16:creationId xmlns:a16="http://schemas.microsoft.com/office/drawing/2014/main" id="{D2BEC79A-152C-4242-9324-81D5AAC39507}"/>
              </a:ext>
            </a:extLst>
          </p:cNvPr>
          <p:cNvSpPr>
            <a:spLocks noGrp="1"/>
          </p:cNvSpPr>
          <p:nvPr>
            <p:ph type="sldNum" sz="quarter" idx="12"/>
          </p:nvPr>
        </p:nvSpPr>
        <p:spPr>
          <a:xfrm>
            <a:off x="8737600" y="6272214"/>
            <a:ext cx="2844800" cy="365125"/>
          </a:xfrm>
          <a:prstGeom prst="rect">
            <a:avLst/>
          </a:prstGeom>
        </p:spPr>
        <p:txBody>
          <a:bodyPr vert="horz" wrap="square" lIns="0" tIns="0" rIns="0" bIns="0" numCol="1" anchor="t" anchorCtr="0" compatLnSpc="1">
            <a:prstTxWarp prst="textNoShape">
              <a:avLst/>
            </a:prstTxWarp>
          </a:bodyPr>
          <a:lstStyle>
            <a:lvl1pPr algn="r" eaLnBrk="1" hangingPunct="1">
              <a:defRPr sz="1400">
                <a:solidFill>
                  <a:srgbClr val="FFFFFF"/>
                </a:solidFill>
                <a:latin typeface="+mn-lt"/>
              </a:defRPr>
            </a:lvl1pPr>
          </a:lstStyle>
          <a:p>
            <a:pPr>
              <a:defRPr/>
            </a:pPr>
            <a:fld id="{D86DE4F4-8687-468B-8DF9-32D672175B8D}" type="slidenum">
              <a:rPr lang="en-US" altLang="en-US" smtClean="0"/>
              <a:pPr>
                <a:defRPr/>
              </a:pPr>
              <a:t>‹#›</a:t>
            </a:fld>
            <a:endParaRPr lang="en-US" altLang="en-US"/>
          </a:p>
        </p:txBody>
      </p:sp>
      <p:sp>
        <p:nvSpPr>
          <p:cNvPr id="16" name="Freeform: Shape 15">
            <a:extLst>
              <a:ext uri="{FF2B5EF4-FFF2-40B4-BE49-F238E27FC236}">
                <a16:creationId xmlns:a16="http://schemas.microsoft.com/office/drawing/2014/main" id="{8473D017-2853-4248-85BC-9C7A289336C6}"/>
              </a:ext>
            </a:extLst>
          </p:cNvPr>
          <p:cNvSpPr/>
          <p:nvPr userDrawn="1"/>
        </p:nvSpPr>
        <p:spPr>
          <a:xfrm>
            <a:off x="0" y="0"/>
            <a:ext cx="727200" cy="727200"/>
          </a:xfrm>
          <a:custGeom>
            <a:avLst/>
            <a:gdLst>
              <a:gd name="connsiteX0" fmla="*/ 0 w 5058697"/>
              <a:gd name="connsiteY0" fmla="*/ 5058697 h 5058697"/>
              <a:gd name="connsiteX1" fmla="*/ 0 w 5058697"/>
              <a:gd name="connsiteY1" fmla="*/ 0 h 5058697"/>
              <a:gd name="connsiteX2" fmla="*/ 5058697 w 5058697"/>
              <a:gd name="connsiteY2" fmla="*/ 0 h 5058697"/>
              <a:gd name="connsiteX3" fmla="*/ 3642852 w 5058697"/>
              <a:gd name="connsiteY3" fmla="*/ 1415845 h 5058697"/>
              <a:gd name="connsiteX4" fmla="*/ 1415845 w 5058697"/>
              <a:gd name="connsiteY4" fmla="*/ 1415845 h 5058697"/>
              <a:gd name="connsiteX5" fmla="*/ 1415845 w 5058697"/>
              <a:gd name="connsiteY5" fmla="*/ 3598607 h 5058697"/>
              <a:gd name="connsiteX6" fmla="*/ 0 w 5058697"/>
              <a:gd name="connsiteY6" fmla="*/ 5058697 h 505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697" h="5058697">
                <a:moveTo>
                  <a:pt x="0" y="5058697"/>
                </a:moveTo>
                <a:lnTo>
                  <a:pt x="0" y="0"/>
                </a:lnTo>
                <a:lnTo>
                  <a:pt x="5058697" y="0"/>
                </a:lnTo>
                <a:lnTo>
                  <a:pt x="3642852" y="1415845"/>
                </a:lnTo>
                <a:lnTo>
                  <a:pt x="1415845" y="1415845"/>
                </a:lnTo>
                <a:lnTo>
                  <a:pt x="1415845" y="3598607"/>
                </a:lnTo>
                <a:lnTo>
                  <a:pt x="0" y="5058697"/>
                </a:lnTo>
                <a:close/>
              </a:path>
            </a:pathLst>
          </a:custGeom>
          <a:solidFill>
            <a:schemeClr val="bg1"/>
          </a:solidFill>
          <a:ln w="3643"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7" name="Freeform: Shape 16">
            <a:extLst>
              <a:ext uri="{FF2B5EF4-FFF2-40B4-BE49-F238E27FC236}">
                <a16:creationId xmlns:a16="http://schemas.microsoft.com/office/drawing/2014/main" id="{1B20D301-37F8-4690-9DB2-30262C1DC904}"/>
              </a:ext>
            </a:extLst>
          </p:cNvPr>
          <p:cNvSpPr/>
          <p:nvPr userDrawn="1"/>
        </p:nvSpPr>
        <p:spPr>
          <a:xfrm rot="10800000">
            <a:off x="11464799" y="6130799"/>
            <a:ext cx="727200" cy="727200"/>
          </a:xfrm>
          <a:custGeom>
            <a:avLst/>
            <a:gdLst>
              <a:gd name="connsiteX0" fmla="*/ 0 w 5058697"/>
              <a:gd name="connsiteY0" fmla="*/ 5058697 h 5058697"/>
              <a:gd name="connsiteX1" fmla="*/ 0 w 5058697"/>
              <a:gd name="connsiteY1" fmla="*/ 0 h 5058697"/>
              <a:gd name="connsiteX2" fmla="*/ 5058697 w 5058697"/>
              <a:gd name="connsiteY2" fmla="*/ 0 h 5058697"/>
              <a:gd name="connsiteX3" fmla="*/ 3642852 w 5058697"/>
              <a:gd name="connsiteY3" fmla="*/ 1415845 h 5058697"/>
              <a:gd name="connsiteX4" fmla="*/ 1415845 w 5058697"/>
              <a:gd name="connsiteY4" fmla="*/ 1415845 h 5058697"/>
              <a:gd name="connsiteX5" fmla="*/ 1415845 w 5058697"/>
              <a:gd name="connsiteY5" fmla="*/ 3598607 h 5058697"/>
              <a:gd name="connsiteX6" fmla="*/ 0 w 5058697"/>
              <a:gd name="connsiteY6" fmla="*/ 5058697 h 505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697" h="5058697">
                <a:moveTo>
                  <a:pt x="0" y="5058697"/>
                </a:moveTo>
                <a:lnTo>
                  <a:pt x="0" y="0"/>
                </a:lnTo>
                <a:lnTo>
                  <a:pt x="5058697" y="0"/>
                </a:lnTo>
                <a:lnTo>
                  <a:pt x="3642852" y="1415845"/>
                </a:lnTo>
                <a:lnTo>
                  <a:pt x="1415845" y="1415845"/>
                </a:lnTo>
                <a:lnTo>
                  <a:pt x="1415845" y="3598607"/>
                </a:lnTo>
                <a:lnTo>
                  <a:pt x="0" y="5058697"/>
                </a:lnTo>
                <a:close/>
              </a:path>
            </a:pathLst>
          </a:custGeom>
          <a:solidFill>
            <a:schemeClr val="bg1"/>
          </a:solidFill>
          <a:ln w="3643" cap="flat">
            <a:noFill/>
            <a:prstDash val="solid"/>
            <a:miter/>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AU" dirty="0"/>
          </a:p>
        </p:txBody>
      </p:sp>
      <p:pic>
        <p:nvPicPr>
          <p:cNvPr id="13" name="Graphic 12">
            <a:extLst>
              <a:ext uri="{FF2B5EF4-FFF2-40B4-BE49-F238E27FC236}">
                <a16:creationId xmlns:a16="http://schemas.microsoft.com/office/drawing/2014/main" id="{83B150D9-C88B-4CBD-A176-252FBF0407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800" y="411929"/>
            <a:ext cx="990000" cy="990000"/>
          </a:xfrm>
          <a:prstGeom prst="rect">
            <a:avLst/>
          </a:prstGeom>
        </p:spPr>
      </p:pic>
      <p:pic>
        <p:nvPicPr>
          <p:cNvPr id="15" name="Picture 14">
            <a:extLst>
              <a:ext uri="{FF2B5EF4-FFF2-40B4-BE49-F238E27FC236}">
                <a16:creationId xmlns:a16="http://schemas.microsoft.com/office/drawing/2014/main" id="{59756ADC-01BE-4711-BFF1-304E4C8E21D7}"/>
              </a:ext>
            </a:extLst>
          </p:cNvPr>
          <p:cNvPicPr>
            <a:picLocks noChangeAspect="1"/>
          </p:cNvPicPr>
          <p:nvPr userDrawn="1"/>
        </p:nvPicPr>
        <p:blipFill rotWithShape="1">
          <a:blip r:embed="rId4"/>
          <a:srcRect b="10875"/>
          <a:stretch/>
        </p:blipFill>
        <p:spPr>
          <a:xfrm>
            <a:off x="6634340" y="18662"/>
            <a:ext cx="5557659" cy="6112137"/>
          </a:xfrm>
          <a:prstGeom prst="rect">
            <a:avLst/>
          </a:prstGeom>
        </p:spPr>
      </p:pic>
      <p:sp>
        <p:nvSpPr>
          <p:cNvPr id="18" name="Title 1">
            <a:extLst>
              <a:ext uri="{FF2B5EF4-FFF2-40B4-BE49-F238E27FC236}">
                <a16:creationId xmlns:a16="http://schemas.microsoft.com/office/drawing/2014/main" id="{8A2D38A3-90C4-4212-9548-AEE939012031}"/>
              </a:ext>
            </a:extLst>
          </p:cNvPr>
          <p:cNvSpPr>
            <a:spLocks noGrp="1"/>
          </p:cNvSpPr>
          <p:nvPr>
            <p:ph type="ctrTitle" hasCustomPrompt="1"/>
          </p:nvPr>
        </p:nvSpPr>
        <p:spPr>
          <a:xfrm>
            <a:off x="609599" y="2887082"/>
            <a:ext cx="6433751" cy="1665395"/>
          </a:xfrm>
          <a:prstGeom prst="rect">
            <a:avLst/>
          </a:prstGeom>
        </p:spPr>
        <p:txBody>
          <a:bodyPr lIns="0" tIns="0" rIns="0" bIns="0" anchor="t" anchorCtr="0">
            <a:normAutofit/>
          </a:bodyPr>
          <a:lstStyle>
            <a:lvl1pPr algn="l">
              <a:defRPr sz="3200" b="1">
                <a:solidFill>
                  <a:schemeClr val="bg1"/>
                </a:solidFill>
                <a:latin typeface="+mj-lt"/>
                <a:ea typeface="Noto Serif" panose="02020600060500020200" pitchFamily="18" charset="0"/>
                <a:cs typeface="Noto Serif" panose="02020600060500020200" pitchFamily="18" charset="0"/>
              </a:defRPr>
            </a:lvl1pPr>
          </a:lstStyle>
          <a:p>
            <a:r>
              <a:rPr lang="en-AU" dirty="0"/>
              <a:t>Click to edit title</a:t>
            </a:r>
            <a:endParaRPr lang="en-US" dirty="0"/>
          </a:p>
        </p:txBody>
      </p:sp>
    </p:spTree>
    <p:extLst>
      <p:ext uri="{BB962C8B-B14F-4D97-AF65-F5344CB8AC3E}">
        <p14:creationId xmlns:p14="http://schemas.microsoft.com/office/powerpoint/2010/main" val="309718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 option 5">
    <p:bg>
      <p:bgPr>
        <a:solidFill>
          <a:srgbClr val="094183"/>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E0FC5D-8CA9-42A2-A071-8A266CE4CF09}"/>
              </a:ext>
            </a:extLst>
          </p:cNvPr>
          <p:cNvCxnSpPr/>
          <p:nvPr userDrawn="1"/>
        </p:nvCxnSpPr>
        <p:spPr>
          <a:xfrm>
            <a:off x="0" y="6119813"/>
            <a:ext cx="1220258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a:extLst>
              <a:ext uri="{FF2B5EF4-FFF2-40B4-BE49-F238E27FC236}">
                <a16:creationId xmlns:a16="http://schemas.microsoft.com/office/drawing/2014/main" id="{B3A5E179-B201-4FEE-B724-7FBCC5E67B14}"/>
              </a:ext>
            </a:extLst>
          </p:cNvPr>
          <p:cNvSpPr>
            <a:spLocks noGrp="1"/>
          </p:cNvSpPr>
          <p:nvPr>
            <p:ph type="dt" sz="half" idx="10"/>
          </p:nvPr>
        </p:nvSpPr>
        <p:spPr>
          <a:xfrm>
            <a:off x="609600" y="6272214"/>
            <a:ext cx="2844800" cy="365125"/>
          </a:xfrm>
          <a:prstGeom prst="rect">
            <a:avLst/>
          </a:prstGeom>
        </p:spPr>
        <p:txBody>
          <a:bodyPr vert="horz" wrap="square" lIns="0" tIns="0" rIns="0" bIns="0" numCol="1" anchor="t" anchorCtr="0" compatLnSpc="1">
            <a:prstTxWarp prst="textNoShape">
              <a:avLst/>
            </a:prstTxWarp>
          </a:bodyPr>
          <a:lstStyle>
            <a:lvl1pPr eaLnBrk="1" hangingPunct="1">
              <a:defRPr sz="1400">
                <a:solidFill>
                  <a:srgbClr val="FFFFFF"/>
                </a:solidFill>
                <a:latin typeface="+mn-lt"/>
              </a:defRPr>
            </a:lvl1pPr>
          </a:lstStyle>
          <a:p>
            <a:pPr>
              <a:defRPr/>
            </a:pPr>
            <a:endParaRPr lang="en-US" altLang="en-US"/>
          </a:p>
        </p:txBody>
      </p:sp>
      <p:sp>
        <p:nvSpPr>
          <p:cNvPr id="11" name="Footer Placeholder 4">
            <a:extLst>
              <a:ext uri="{FF2B5EF4-FFF2-40B4-BE49-F238E27FC236}">
                <a16:creationId xmlns:a16="http://schemas.microsoft.com/office/drawing/2014/main" id="{3FCD3900-EE69-44E6-A2E4-C5C3638EC6F5}"/>
              </a:ext>
            </a:extLst>
          </p:cNvPr>
          <p:cNvSpPr>
            <a:spLocks noGrp="1"/>
          </p:cNvSpPr>
          <p:nvPr>
            <p:ph type="ftr" sz="quarter" idx="11"/>
          </p:nvPr>
        </p:nvSpPr>
        <p:spPr>
          <a:xfrm>
            <a:off x="4165600" y="6272214"/>
            <a:ext cx="3860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mn-lt"/>
              </a:defRPr>
            </a:lvl1pPr>
          </a:lstStyle>
          <a:p>
            <a:pPr>
              <a:defRPr/>
            </a:pPr>
            <a:r>
              <a:rPr lang="en-US" altLang="en-US"/>
              <a:t>Footer</a:t>
            </a:r>
            <a:endParaRPr lang="en-US" altLang="en-US" dirty="0"/>
          </a:p>
        </p:txBody>
      </p:sp>
      <p:sp>
        <p:nvSpPr>
          <p:cNvPr id="12" name="Slide Number Placeholder 5">
            <a:extLst>
              <a:ext uri="{FF2B5EF4-FFF2-40B4-BE49-F238E27FC236}">
                <a16:creationId xmlns:a16="http://schemas.microsoft.com/office/drawing/2014/main" id="{98578946-77D6-4672-9B86-D73DD1F4CBED}"/>
              </a:ext>
            </a:extLst>
          </p:cNvPr>
          <p:cNvSpPr>
            <a:spLocks noGrp="1"/>
          </p:cNvSpPr>
          <p:nvPr>
            <p:ph type="sldNum" sz="quarter" idx="12"/>
          </p:nvPr>
        </p:nvSpPr>
        <p:spPr>
          <a:xfrm>
            <a:off x="8737600" y="6272214"/>
            <a:ext cx="2844800" cy="365125"/>
          </a:xfrm>
          <a:prstGeom prst="rect">
            <a:avLst/>
          </a:prstGeom>
        </p:spPr>
        <p:txBody>
          <a:bodyPr vert="horz" wrap="square" lIns="0" tIns="0" rIns="0" bIns="0" numCol="1" anchor="t" anchorCtr="0" compatLnSpc="1">
            <a:prstTxWarp prst="textNoShape">
              <a:avLst/>
            </a:prstTxWarp>
          </a:bodyPr>
          <a:lstStyle>
            <a:lvl1pPr algn="r" eaLnBrk="1" hangingPunct="1">
              <a:defRPr sz="1400">
                <a:solidFill>
                  <a:srgbClr val="FFFFFF"/>
                </a:solidFill>
                <a:latin typeface="+mn-lt"/>
              </a:defRPr>
            </a:lvl1pPr>
          </a:lstStyle>
          <a:p>
            <a:pPr>
              <a:defRPr/>
            </a:pPr>
            <a:fld id="{55153406-C897-4D67-A984-72D9B6882D9C}" type="slidenum">
              <a:rPr lang="en-US" altLang="en-US" smtClean="0"/>
              <a:pPr>
                <a:defRPr/>
              </a:pPr>
              <a:t>‹#›</a:t>
            </a:fld>
            <a:endParaRPr lang="en-US" altLang="en-US"/>
          </a:p>
        </p:txBody>
      </p:sp>
      <p:sp>
        <p:nvSpPr>
          <p:cNvPr id="17" name="Freeform: Shape 16">
            <a:extLst>
              <a:ext uri="{FF2B5EF4-FFF2-40B4-BE49-F238E27FC236}">
                <a16:creationId xmlns:a16="http://schemas.microsoft.com/office/drawing/2014/main" id="{8184883E-BEE8-4ABC-9DB1-FF670BAC3545}"/>
              </a:ext>
            </a:extLst>
          </p:cNvPr>
          <p:cNvSpPr/>
          <p:nvPr userDrawn="1"/>
        </p:nvSpPr>
        <p:spPr>
          <a:xfrm>
            <a:off x="0" y="0"/>
            <a:ext cx="727200" cy="727200"/>
          </a:xfrm>
          <a:custGeom>
            <a:avLst/>
            <a:gdLst>
              <a:gd name="connsiteX0" fmla="*/ 0 w 5058697"/>
              <a:gd name="connsiteY0" fmla="*/ 5058697 h 5058697"/>
              <a:gd name="connsiteX1" fmla="*/ 0 w 5058697"/>
              <a:gd name="connsiteY1" fmla="*/ 0 h 5058697"/>
              <a:gd name="connsiteX2" fmla="*/ 5058697 w 5058697"/>
              <a:gd name="connsiteY2" fmla="*/ 0 h 5058697"/>
              <a:gd name="connsiteX3" fmla="*/ 3642852 w 5058697"/>
              <a:gd name="connsiteY3" fmla="*/ 1415845 h 5058697"/>
              <a:gd name="connsiteX4" fmla="*/ 1415845 w 5058697"/>
              <a:gd name="connsiteY4" fmla="*/ 1415845 h 5058697"/>
              <a:gd name="connsiteX5" fmla="*/ 1415845 w 5058697"/>
              <a:gd name="connsiteY5" fmla="*/ 3598607 h 5058697"/>
              <a:gd name="connsiteX6" fmla="*/ 0 w 5058697"/>
              <a:gd name="connsiteY6" fmla="*/ 5058697 h 505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697" h="5058697">
                <a:moveTo>
                  <a:pt x="0" y="5058697"/>
                </a:moveTo>
                <a:lnTo>
                  <a:pt x="0" y="0"/>
                </a:lnTo>
                <a:lnTo>
                  <a:pt x="5058697" y="0"/>
                </a:lnTo>
                <a:lnTo>
                  <a:pt x="3642852" y="1415845"/>
                </a:lnTo>
                <a:lnTo>
                  <a:pt x="1415845" y="1415845"/>
                </a:lnTo>
                <a:lnTo>
                  <a:pt x="1415845" y="3598607"/>
                </a:lnTo>
                <a:lnTo>
                  <a:pt x="0" y="5058697"/>
                </a:lnTo>
                <a:close/>
              </a:path>
            </a:pathLst>
          </a:custGeom>
          <a:solidFill>
            <a:schemeClr val="accent2"/>
          </a:solidFill>
          <a:ln w="3643" cap="flat">
            <a:noFill/>
            <a:prstDash val="solid"/>
            <a:miter/>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8" name="Freeform: Shape 17">
            <a:extLst>
              <a:ext uri="{FF2B5EF4-FFF2-40B4-BE49-F238E27FC236}">
                <a16:creationId xmlns:a16="http://schemas.microsoft.com/office/drawing/2014/main" id="{BC7B936D-975B-465F-A1BE-A3A1D856B40E}"/>
              </a:ext>
            </a:extLst>
          </p:cNvPr>
          <p:cNvSpPr/>
          <p:nvPr userDrawn="1"/>
        </p:nvSpPr>
        <p:spPr>
          <a:xfrm rot="10800000">
            <a:off x="11475384" y="6130800"/>
            <a:ext cx="727200" cy="727200"/>
          </a:xfrm>
          <a:custGeom>
            <a:avLst/>
            <a:gdLst>
              <a:gd name="connsiteX0" fmla="*/ 0 w 5058697"/>
              <a:gd name="connsiteY0" fmla="*/ 5058697 h 5058697"/>
              <a:gd name="connsiteX1" fmla="*/ 0 w 5058697"/>
              <a:gd name="connsiteY1" fmla="*/ 0 h 5058697"/>
              <a:gd name="connsiteX2" fmla="*/ 5058697 w 5058697"/>
              <a:gd name="connsiteY2" fmla="*/ 0 h 5058697"/>
              <a:gd name="connsiteX3" fmla="*/ 3642852 w 5058697"/>
              <a:gd name="connsiteY3" fmla="*/ 1415845 h 5058697"/>
              <a:gd name="connsiteX4" fmla="*/ 1415845 w 5058697"/>
              <a:gd name="connsiteY4" fmla="*/ 1415845 h 5058697"/>
              <a:gd name="connsiteX5" fmla="*/ 1415845 w 5058697"/>
              <a:gd name="connsiteY5" fmla="*/ 3598607 h 5058697"/>
              <a:gd name="connsiteX6" fmla="*/ 0 w 5058697"/>
              <a:gd name="connsiteY6" fmla="*/ 5058697 h 505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697" h="5058697">
                <a:moveTo>
                  <a:pt x="0" y="5058697"/>
                </a:moveTo>
                <a:lnTo>
                  <a:pt x="0" y="0"/>
                </a:lnTo>
                <a:lnTo>
                  <a:pt x="5058697" y="0"/>
                </a:lnTo>
                <a:lnTo>
                  <a:pt x="3642852" y="1415845"/>
                </a:lnTo>
                <a:lnTo>
                  <a:pt x="1415845" y="1415845"/>
                </a:lnTo>
                <a:lnTo>
                  <a:pt x="1415845" y="3598607"/>
                </a:lnTo>
                <a:lnTo>
                  <a:pt x="0" y="5058697"/>
                </a:lnTo>
                <a:close/>
              </a:path>
            </a:pathLst>
          </a:custGeom>
          <a:solidFill>
            <a:schemeClr val="accent2"/>
          </a:solidFill>
          <a:ln w="3643" cap="flat">
            <a:noFill/>
            <a:prstDash val="solid"/>
            <a:miter/>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AU" dirty="0"/>
          </a:p>
        </p:txBody>
      </p:sp>
      <p:pic>
        <p:nvPicPr>
          <p:cNvPr id="13" name="Graphic 12">
            <a:extLst>
              <a:ext uri="{FF2B5EF4-FFF2-40B4-BE49-F238E27FC236}">
                <a16:creationId xmlns:a16="http://schemas.microsoft.com/office/drawing/2014/main" id="{C4F4D77E-4F88-49CF-9157-71562442A4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800" y="411929"/>
            <a:ext cx="990000" cy="990000"/>
          </a:xfrm>
          <a:prstGeom prst="rect">
            <a:avLst/>
          </a:prstGeom>
        </p:spPr>
      </p:pic>
      <p:sp>
        <p:nvSpPr>
          <p:cNvPr id="15" name="Title 1">
            <a:extLst>
              <a:ext uri="{FF2B5EF4-FFF2-40B4-BE49-F238E27FC236}">
                <a16:creationId xmlns:a16="http://schemas.microsoft.com/office/drawing/2014/main" id="{BE98FB66-ED62-4869-A1AD-1E22D5299F2B}"/>
              </a:ext>
            </a:extLst>
          </p:cNvPr>
          <p:cNvSpPr txBox="1">
            <a:spLocks/>
          </p:cNvSpPr>
          <p:nvPr userDrawn="1"/>
        </p:nvSpPr>
        <p:spPr>
          <a:xfrm>
            <a:off x="609599" y="2887082"/>
            <a:ext cx="6433751" cy="1665395"/>
          </a:xfrm>
          <a:prstGeom prst="rect">
            <a:avLst/>
          </a:prstGeom>
        </p:spPr>
        <p:txBody>
          <a:bodyPr lIns="0" tIns="0" rIns="0" bIns="0" anchor="t" anchorCtr="0">
            <a:normAutofit/>
          </a:bodyPr>
          <a:lstStyle>
            <a:lvl1pPr>
              <a:defRPr sz="2800" b="1">
                <a:solidFill>
                  <a:schemeClr val="accent2"/>
                </a:solidFill>
                <a:latin typeface="+mj-lt"/>
                <a:ea typeface="MingLiU" panose="02020509000000000000" pitchFamily="49" charset="-120"/>
                <a:cs typeface="Noto Serif" panose="02020600060500020200" pitchFamily="18" charset="0"/>
              </a:defRPr>
            </a:lvl1pPr>
            <a:lvl2pPr algn="ctr">
              <a:defRPr sz="4400">
                <a:latin typeface="Noto Serif" charset="0"/>
              </a:defRPr>
            </a:lvl2pPr>
            <a:lvl3pPr algn="ctr">
              <a:defRPr sz="4400">
                <a:latin typeface="Noto Serif" charset="0"/>
              </a:defRPr>
            </a:lvl3pPr>
            <a:lvl4pPr algn="ctr">
              <a:defRPr sz="4400">
                <a:latin typeface="Noto Serif" charset="0"/>
              </a:defRPr>
            </a:lvl4pPr>
            <a:lvl5pPr algn="ctr">
              <a:defRPr sz="4400">
                <a:latin typeface="Noto Serif" charset="0"/>
              </a:defRPr>
            </a:lvl5pPr>
            <a:lvl6pPr marL="457200" algn="ctr" defTabSz="457200" fontAlgn="base">
              <a:spcBef>
                <a:spcPct val="0"/>
              </a:spcBef>
              <a:spcAft>
                <a:spcPct val="0"/>
              </a:spcAft>
              <a:defRPr sz="4400">
                <a:latin typeface="Noto Serif" charset="0"/>
              </a:defRPr>
            </a:lvl6pPr>
            <a:lvl7pPr marL="914400" algn="ctr" defTabSz="457200" fontAlgn="base">
              <a:spcBef>
                <a:spcPct val="0"/>
              </a:spcBef>
              <a:spcAft>
                <a:spcPct val="0"/>
              </a:spcAft>
              <a:defRPr sz="4400">
                <a:latin typeface="Noto Serif" charset="0"/>
              </a:defRPr>
            </a:lvl7pPr>
            <a:lvl8pPr marL="1371600" algn="ctr" defTabSz="457200" fontAlgn="base">
              <a:spcBef>
                <a:spcPct val="0"/>
              </a:spcBef>
              <a:spcAft>
                <a:spcPct val="0"/>
              </a:spcAft>
              <a:defRPr sz="4400">
                <a:latin typeface="Noto Serif" charset="0"/>
              </a:defRPr>
            </a:lvl8pPr>
            <a:lvl9pPr marL="1828800" algn="ctr" defTabSz="457200" fontAlgn="base">
              <a:spcBef>
                <a:spcPct val="0"/>
              </a:spcBef>
              <a:spcAft>
                <a:spcPct val="0"/>
              </a:spcAft>
              <a:defRPr sz="4400">
                <a:latin typeface="Noto Serif" charset="0"/>
              </a:defRPr>
            </a:lvl9pPr>
          </a:lstStyle>
          <a:p>
            <a:pPr lvl="0"/>
            <a:r>
              <a:rPr lang="en-AU" dirty="0"/>
              <a:t>Click to edit title</a:t>
            </a:r>
            <a:endParaRPr lang="en-US" dirty="0"/>
          </a:p>
        </p:txBody>
      </p:sp>
      <p:pic>
        <p:nvPicPr>
          <p:cNvPr id="19" name="Picture 18">
            <a:extLst>
              <a:ext uri="{FF2B5EF4-FFF2-40B4-BE49-F238E27FC236}">
                <a16:creationId xmlns:a16="http://schemas.microsoft.com/office/drawing/2014/main" id="{8248AF9D-CEAF-424C-A5E0-FE77A3B2EC09}"/>
              </a:ext>
            </a:extLst>
          </p:cNvPr>
          <p:cNvPicPr>
            <a:picLocks noChangeAspect="1"/>
          </p:cNvPicPr>
          <p:nvPr userDrawn="1"/>
        </p:nvPicPr>
        <p:blipFill>
          <a:blip r:embed="rId4"/>
          <a:stretch>
            <a:fillRect/>
          </a:stretch>
        </p:blipFill>
        <p:spPr>
          <a:xfrm>
            <a:off x="6748359" y="10987"/>
            <a:ext cx="5414849" cy="6119813"/>
          </a:xfrm>
          <a:prstGeom prst="rect">
            <a:avLst/>
          </a:prstGeom>
        </p:spPr>
      </p:pic>
    </p:spTree>
    <p:extLst>
      <p:ext uri="{BB962C8B-B14F-4D97-AF65-F5344CB8AC3E}">
        <p14:creationId xmlns:p14="http://schemas.microsoft.com/office/powerpoint/2010/main" val="3548169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29" r:id="rId1"/>
    <p:sldLayoutId id="2147483827" r:id="rId2"/>
    <p:sldLayoutId id="2147483830" r:id="rId3"/>
    <p:sldLayoutId id="2147483828"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9" r:id="rId14"/>
    <p:sldLayoutId id="2147483820" r:id="rId15"/>
    <p:sldLayoutId id="2147483821" r:id="rId16"/>
    <p:sldLayoutId id="2147483822" r:id="rId17"/>
    <p:sldLayoutId id="2147483823" r:id="rId18"/>
    <p:sldLayoutId id="2147483817" r:id="rId19"/>
    <p:sldLayoutId id="2147483818" r:id="rId20"/>
    <p:sldLayoutId id="2147483825" r:id="rId21"/>
    <p:sldLayoutId id="2147483826" r:id="rId22"/>
    <p:sldLayoutId id="2147483824" r:id="rId23"/>
  </p:sldLayoutIdLst>
  <p:hf hdr="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Noto Serif"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Noto Serif"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Noto Serif"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Noto Serif"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Noto Serif"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Noto Serif"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Noto Serif"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Noto Serif"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5E46FA7-FAF7-48AA-9E95-9E926BE2E533}"/>
              </a:ext>
            </a:extLst>
          </p:cNvPr>
          <p:cNvSpPr>
            <a:spLocks noGrp="1"/>
          </p:cNvSpPr>
          <p:nvPr>
            <p:ph idx="15"/>
          </p:nvPr>
        </p:nvSpPr>
        <p:spPr>
          <a:xfrm>
            <a:off x="666752" y="5505255"/>
            <a:ext cx="5319270" cy="1145712"/>
          </a:xfrm>
        </p:spPr>
        <p:txBody>
          <a:bodyPr/>
          <a:lstStyle/>
          <a:p>
            <a:r>
              <a:rPr lang="en-US" sz="1600" dirty="0"/>
              <a:t>9th European Conference on Positive Psychology</a:t>
            </a:r>
          </a:p>
          <a:p>
            <a:r>
              <a:rPr lang="en-US" sz="1600" dirty="0"/>
              <a:t>Budapest, Hungary</a:t>
            </a:r>
          </a:p>
          <a:p>
            <a:r>
              <a:rPr lang="en-US" sz="1600" dirty="0"/>
              <a:t>June 27-30, 2018</a:t>
            </a:r>
            <a:endParaRPr lang="en-AU" sz="1600" dirty="0"/>
          </a:p>
        </p:txBody>
      </p:sp>
      <p:sp>
        <p:nvSpPr>
          <p:cNvPr id="6" name="Title 5">
            <a:extLst>
              <a:ext uri="{FF2B5EF4-FFF2-40B4-BE49-F238E27FC236}">
                <a16:creationId xmlns:a16="http://schemas.microsoft.com/office/drawing/2014/main" id="{CBB1207D-C645-4C8B-9CCC-5CEE4BD0EA8D}"/>
              </a:ext>
            </a:extLst>
          </p:cNvPr>
          <p:cNvSpPr>
            <a:spLocks noGrp="1"/>
          </p:cNvSpPr>
          <p:nvPr>
            <p:ph type="ctrTitle"/>
          </p:nvPr>
        </p:nvSpPr>
        <p:spPr>
          <a:xfrm>
            <a:off x="666752" y="2160446"/>
            <a:ext cx="5439080" cy="1222820"/>
          </a:xfrm>
        </p:spPr>
        <p:txBody>
          <a:bodyPr>
            <a:normAutofit fontScale="90000"/>
          </a:bodyPr>
          <a:lstStyle/>
          <a:p>
            <a:r>
              <a:rPr lang="en-US" dirty="0"/>
              <a:t>Ethical Guidelines for Positive Psychology Practitioners</a:t>
            </a:r>
            <a:endParaRPr lang="en-AU" dirty="0"/>
          </a:p>
        </p:txBody>
      </p:sp>
      <p:sp>
        <p:nvSpPr>
          <p:cNvPr id="7" name="Subtitle 6">
            <a:extLst>
              <a:ext uri="{FF2B5EF4-FFF2-40B4-BE49-F238E27FC236}">
                <a16:creationId xmlns:a16="http://schemas.microsoft.com/office/drawing/2014/main" id="{E676136B-0DEA-4C48-AF65-A6D789F56CB0}"/>
              </a:ext>
            </a:extLst>
          </p:cNvPr>
          <p:cNvSpPr>
            <a:spLocks noGrp="1"/>
          </p:cNvSpPr>
          <p:nvPr>
            <p:ph type="subTitle" idx="1"/>
          </p:nvPr>
        </p:nvSpPr>
        <p:spPr/>
        <p:txBody>
          <a:bodyPr/>
          <a:lstStyle/>
          <a:p>
            <a:r>
              <a:rPr lang="en-AU" dirty="0"/>
              <a:t>Dr Tim Lomas</a:t>
            </a:r>
          </a:p>
          <a:p>
            <a:r>
              <a:rPr lang="en-AU" dirty="0"/>
              <a:t>Associate Professor Aaron Jarden</a:t>
            </a:r>
          </a:p>
        </p:txBody>
      </p:sp>
      <p:pic>
        <p:nvPicPr>
          <p:cNvPr id="2" name="Picture 1">
            <a:extLst>
              <a:ext uri="{FF2B5EF4-FFF2-40B4-BE49-F238E27FC236}">
                <a16:creationId xmlns:a16="http://schemas.microsoft.com/office/drawing/2014/main" id="{2CB5DDE1-8A70-4221-8A7C-C637B134F675}"/>
              </a:ext>
            </a:extLst>
          </p:cNvPr>
          <p:cNvPicPr>
            <a:picLocks noChangeAspect="1"/>
          </p:cNvPicPr>
          <p:nvPr/>
        </p:nvPicPr>
        <p:blipFill>
          <a:blip r:embed="rId2"/>
          <a:stretch>
            <a:fillRect/>
          </a:stretch>
        </p:blipFill>
        <p:spPr>
          <a:xfrm>
            <a:off x="1866507" y="412902"/>
            <a:ext cx="973514" cy="973514"/>
          </a:xfrm>
          <a:prstGeom prst="rect">
            <a:avLst/>
          </a:prstGeom>
        </p:spPr>
      </p:pic>
    </p:spTree>
    <p:extLst>
      <p:ext uri="{BB962C8B-B14F-4D97-AF65-F5344CB8AC3E}">
        <p14:creationId xmlns:p14="http://schemas.microsoft.com/office/powerpoint/2010/main" val="39500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FD037C4-00D7-496C-AE6A-A42EF40BA119}"/>
              </a:ext>
            </a:extLst>
          </p:cNvPr>
          <p:cNvSpPr>
            <a:spLocks noGrp="1"/>
          </p:cNvSpPr>
          <p:nvPr>
            <p:ph idx="1"/>
          </p:nvPr>
        </p:nvSpPr>
        <p:spPr>
          <a:xfrm>
            <a:off x="609600" y="1603717"/>
            <a:ext cx="10972800" cy="4322951"/>
          </a:xfrm>
        </p:spPr>
        <p:txBody>
          <a:bodyPr/>
          <a:lstStyle/>
          <a:p>
            <a:r>
              <a:rPr lang="en-US" sz="1800" dirty="0"/>
              <a:t>Timeline of key actions:</a:t>
            </a:r>
          </a:p>
          <a:p>
            <a:pPr marL="395287" indent="0">
              <a:buNone/>
            </a:pPr>
            <a:r>
              <a:rPr lang="en-US" sz="1800" dirty="0"/>
              <a:t>6. Background research on guidelines in other fields of practice</a:t>
            </a:r>
          </a:p>
          <a:p>
            <a:pPr marL="1081087" lvl="1"/>
            <a:r>
              <a:rPr lang="en-US" sz="1800" dirty="0"/>
              <a:t>“the objective here is to investigate the similarity and differences between main international (USA, UK, Australia, Canada, NZ, and non-western countries) ethical practice guidelines, from various practice fields (e.g., counselling, clinical psych, org psych, nursing, </a:t>
            </a:r>
            <a:r>
              <a:rPr lang="en-US" sz="1800" dirty="0" err="1"/>
              <a:t>etc</a:t>
            </a:r>
            <a:r>
              <a:rPr lang="en-US" sz="1800" dirty="0"/>
              <a:t>), in order to both learn from them, not reinvent, and move towards replicating the most appropriate and flexible approach / framework for an international context.”</a:t>
            </a:r>
          </a:p>
          <a:p>
            <a:pPr marL="395287" indent="0">
              <a:buNone/>
            </a:pPr>
            <a:r>
              <a:rPr lang="en-US" sz="1800" dirty="0"/>
              <a:t>7. First draft assembled, discussed and initial feedback obtained</a:t>
            </a:r>
          </a:p>
          <a:p>
            <a:pPr marL="1081087" lvl="1"/>
            <a:r>
              <a:rPr lang="en-US" sz="1800" dirty="0"/>
              <a:t>Aim: “The best outcome is a set of easily readable, relatively short, memorable and understandable ethical practice guidelines that will assist positive psychology practitioners to practice in an ethical way (i.e., we want guidelines that people can remember and are practically useful)”</a:t>
            </a:r>
          </a:p>
          <a:p>
            <a:pPr marL="395287" indent="0">
              <a:buNone/>
            </a:pPr>
            <a:r>
              <a:rPr lang="en-US" sz="1800" dirty="0"/>
              <a:t>8. ENPP conference presentation 2018</a:t>
            </a:r>
          </a:p>
          <a:p>
            <a:pPr marL="1031875" lvl="1" indent="-236538">
              <a:buFont typeface="+mj-lt"/>
              <a:buAutoNum type="arabicPeriod"/>
            </a:pPr>
            <a:endParaRPr lang="en-US" sz="1800" dirty="0"/>
          </a:p>
          <a:p>
            <a:pPr marL="631825" indent="-236538">
              <a:buFont typeface="+mj-lt"/>
              <a:buAutoNum type="arabicPeriod"/>
            </a:pPr>
            <a:endParaRPr lang="en-US" sz="1800" dirty="0"/>
          </a:p>
          <a:p>
            <a:pPr>
              <a:buFont typeface="+mj-lt"/>
              <a:buAutoNum type="arabicPeriod"/>
            </a:pPr>
            <a:endParaRPr lang="en-US" sz="1800" dirty="0"/>
          </a:p>
          <a:p>
            <a:pPr>
              <a:buFont typeface="+mj-lt"/>
              <a:buAutoNum type="arabicPeriod"/>
            </a:pPr>
            <a:endParaRPr lang="en-US" sz="1800" dirty="0"/>
          </a:p>
        </p:txBody>
      </p:sp>
      <p:sp>
        <p:nvSpPr>
          <p:cNvPr id="6" name="Date Placeholder 5">
            <a:extLst>
              <a:ext uri="{FF2B5EF4-FFF2-40B4-BE49-F238E27FC236}">
                <a16:creationId xmlns:a16="http://schemas.microsoft.com/office/drawing/2014/main" id="{0BE5D8D3-E45A-48EC-BA10-A9F7614700AF}"/>
              </a:ext>
            </a:extLst>
          </p:cNvPr>
          <p:cNvSpPr>
            <a:spLocks noGrp="1"/>
          </p:cNvSpPr>
          <p:nvPr>
            <p:ph type="dt" sz="half" idx="10"/>
          </p:nvPr>
        </p:nvSpPr>
        <p:spPr>
          <a:xfrm>
            <a:off x="0" y="6272214"/>
            <a:ext cx="12192000" cy="365125"/>
          </a:xfrm>
          <a:prstGeom prst="rect">
            <a:avLst/>
          </a:prstGeom>
        </p:spPr>
        <p:txBody>
          <a:bodyPr/>
          <a:lstStyle/>
          <a:p>
            <a:pPr algn="ctr">
              <a:defRPr/>
            </a:pPr>
            <a:r>
              <a:rPr lang="en-US" altLang="en-US" sz="1000" dirty="0"/>
              <a:t>9th European Conference on Positive Psychology, Budapest, Hungary, June 27-30, 2018</a:t>
            </a:r>
          </a:p>
          <a:p>
            <a:pPr>
              <a:defRPr/>
            </a:pPr>
            <a:endParaRPr lang="en-US" altLang="en-US" dirty="0"/>
          </a:p>
        </p:txBody>
      </p:sp>
      <p:sp>
        <p:nvSpPr>
          <p:cNvPr id="7" name="Title 6">
            <a:extLst>
              <a:ext uri="{FF2B5EF4-FFF2-40B4-BE49-F238E27FC236}">
                <a16:creationId xmlns:a16="http://schemas.microsoft.com/office/drawing/2014/main" id="{8FD7FD01-4C55-4396-ADE8-F52216EF4B0E}"/>
              </a:ext>
            </a:extLst>
          </p:cNvPr>
          <p:cNvSpPr>
            <a:spLocks noGrp="1"/>
          </p:cNvSpPr>
          <p:nvPr>
            <p:ph type="title"/>
          </p:nvPr>
        </p:nvSpPr>
        <p:spPr>
          <a:xfrm>
            <a:off x="3280528" y="346978"/>
            <a:ext cx="8301871" cy="1129287"/>
          </a:xfrm>
        </p:spPr>
        <p:txBody>
          <a:bodyPr/>
          <a:lstStyle/>
          <a:p>
            <a:r>
              <a:rPr lang="en-AU" dirty="0"/>
              <a:t>Progress to date</a:t>
            </a:r>
          </a:p>
        </p:txBody>
      </p:sp>
      <p:pic>
        <p:nvPicPr>
          <p:cNvPr id="5" name="Picture 4">
            <a:extLst>
              <a:ext uri="{FF2B5EF4-FFF2-40B4-BE49-F238E27FC236}">
                <a16:creationId xmlns:a16="http://schemas.microsoft.com/office/drawing/2014/main" id="{54B673B4-1596-4545-9679-71BA50A3DCAE}"/>
              </a:ext>
            </a:extLst>
          </p:cNvPr>
          <p:cNvPicPr>
            <a:picLocks noChangeAspect="1"/>
          </p:cNvPicPr>
          <p:nvPr/>
        </p:nvPicPr>
        <p:blipFill>
          <a:blip r:embed="rId2"/>
          <a:stretch>
            <a:fillRect/>
          </a:stretch>
        </p:blipFill>
        <p:spPr>
          <a:xfrm>
            <a:off x="1696824" y="412902"/>
            <a:ext cx="973514" cy="973514"/>
          </a:xfrm>
          <a:prstGeom prst="rect">
            <a:avLst/>
          </a:prstGeom>
        </p:spPr>
      </p:pic>
    </p:spTree>
    <p:extLst>
      <p:ext uri="{BB962C8B-B14F-4D97-AF65-F5344CB8AC3E}">
        <p14:creationId xmlns:p14="http://schemas.microsoft.com/office/powerpoint/2010/main" val="185592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FD037C4-00D7-496C-AE6A-A42EF40BA119}"/>
              </a:ext>
            </a:extLst>
          </p:cNvPr>
          <p:cNvSpPr>
            <a:spLocks noGrp="1"/>
          </p:cNvSpPr>
          <p:nvPr>
            <p:ph idx="1"/>
          </p:nvPr>
        </p:nvSpPr>
        <p:spPr>
          <a:xfrm>
            <a:off x="609600" y="1603717"/>
            <a:ext cx="10972800" cy="4322951"/>
          </a:xfrm>
        </p:spPr>
        <p:txBody>
          <a:bodyPr/>
          <a:lstStyle/>
          <a:p>
            <a:r>
              <a:rPr lang="en-US" sz="1800" dirty="0"/>
              <a:t>Some challenges with the guidelines to date:</a:t>
            </a:r>
          </a:p>
          <a:p>
            <a:pPr marL="631825" indent="-236538">
              <a:buFont typeface="+mj-lt"/>
              <a:buAutoNum type="arabicPeriod"/>
            </a:pPr>
            <a:r>
              <a:rPr lang="en-US" sz="1800" dirty="0"/>
              <a:t>Selection process: We need  a solid rationale as how and why the specific attributes are selected</a:t>
            </a:r>
          </a:p>
          <a:p>
            <a:pPr marL="631825" indent="-236538">
              <a:buFont typeface="+mj-lt"/>
              <a:buAutoNum type="arabicPeriod"/>
            </a:pPr>
            <a:r>
              <a:rPr lang="en-US" sz="1800" dirty="0"/>
              <a:t>Personal qualities: We have dropped the word “moral” from moral personal qualities as phrased in other codes as we think it may evoke prescriptive connotations…</a:t>
            </a:r>
          </a:p>
          <a:p>
            <a:pPr marL="631825" indent="-236538">
              <a:buFont typeface="+mj-lt"/>
              <a:buAutoNum type="arabicPeriod"/>
            </a:pPr>
            <a:r>
              <a:rPr lang="en-US" sz="1800" dirty="0"/>
              <a:t>Operationalization: All attributes (principles) are aspirational… Theoretically most practitioners will agree with these, however the challenge is how these principles trickle down to standards. In other words, how to </a:t>
            </a:r>
            <a:r>
              <a:rPr lang="en-US" sz="1800" dirty="0" err="1"/>
              <a:t>operationalise</a:t>
            </a:r>
            <a:r>
              <a:rPr lang="en-US" sz="1800" dirty="0"/>
              <a:t> these principles.</a:t>
            </a:r>
          </a:p>
          <a:p>
            <a:pPr marL="631825" indent="-236538">
              <a:buFont typeface="+mj-lt"/>
              <a:buAutoNum type="arabicPeriod"/>
            </a:pPr>
            <a:r>
              <a:rPr lang="en-US" sz="1800" dirty="0"/>
              <a:t>Do we need a field specific additional subset in addition to general guidelines? – i.e., guidelines for individuals applying positive psychology in certain domains (e.g., therapy settings) or to certain individuals (e.g., children)? </a:t>
            </a:r>
          </a:p>
          <a:p>
            <a:pPr marL="631825" indent="-236538">
              <a:buFont typeface="+mj-lt"/>
              <a:buAutoNum type="arabicPeriod"/>
            </a:pPr>
            <a:r>
              <a:rPr lang="en-US" sz="1800" dirty="0"/>
              <a:t>Obtaining copyright wavers</a:t>
            </a:r>
          </a:p>
          <a:p>
            <a:pPr>
              <a:buFont typeface="+mj-lt"/>
              <a:buAutoNum type="arabicPeriod"/>
            </a:pPr>
            <a:endParaRPr lang="en-US" sz="1800" dirty="0"/>
          </a:p>
        </p:txBody>
      </p:sp>
      <p:sp>
        <p:nvSpPr>
          <p:cNvPr id="6" name="Date Placeholder 5">
            <a:extLst>
              <a:ext uri="{FF2B5EF4-FFF2-40B4-BE49-F238E27FC236}">
                <a16:creationId xmlns:a16="http://schemas.microsoft.com/office/drawing/2014/main" id="{0BE5D8D3-E45A-48EC-BA10-A9F7614700AF}"/>
              </a:ext>
            </a:extLst>
          </p:cNvPr>
          <p:cNvSpPr>
            <a:spLocks noGrp="1"/>
          </p:cNvSpPr>
          <p:nvPr>
            <p:ph type="dt" sz="half" idx="10"/>
          </p:nvPr>
        </p:nvSpPr>
        <p:spPr>
          <a:xfrm>
            <a:off x="0" y="6272214"/>
            <a:ext cx="12192000" cy="365125"/>
          </a:xfrm>
          <a:prstGeom prst="rect">
            <a:avLst/>
          </a:prstGeom>
        </p:spPr>
        <p:txBody>
          <a:bodyPr/>
          <a:lstStyle/>
          <a:p>
            <a:pPr algn="ctr">
              <a:defRPr/>
            </a:pPr>
            <a:r>
              <a:rPr lang="en-US" altLang="en-US" sz="1000" dirty="0"/>
              <a:t>9th European Conference on Positive Psychology, Budapest, Hungary, June 27-30, 2018</a:t>
            </a:r>
          </a:p>
          <a:p>
            <a:pPr>
              <a:defRPr/>
            </a:pPr>
            <a:endParaRPr lang="en-US" altLang="en-US" dirty="0"/>
          </a:p>
        </p:txBody>
      </p:sp>
      <p:sp>
        <p:nvSpPr>
          <p:cNvPr id="7" name="Title 6">
            <a:extLst>
              <a:ext uri="{FF2B5EF4-FFF2-40B4-BE49-F238E27FC236}">
                <a16:creationId xmlns:a16="http://schemas.microsoft.com/office/drawing/2014/main" id="{8FD7FD01-4C55-4396-ADE8-F52216EF4B0E}"/>
              </a:ext>
            </a:extLst>
          </p:cNvPr>
          <p:cNvSpPr>
            <a:spLocks noGrp="1"/>
          </p:cNvSpPr>
          <p:nvPr>
            <p:ph type="title"/>
          </p:nvPr>
        </p:nvSpPr>
        <p:spPr>
          <a:xfrm>
            <a:off x="3280528" y="346978"/>
            <a:ext cx="8301871" cy="1129287"/>
          </a:xfrm>
        </p:spPr>
        <p:txBody>
          <a:bodyPr/>
          <a:lstStyle/>
          <a:p>
            <a:r>
              <a:rPr lang="en-AU" dirty="0"/>
              <a:t>Next steps</a:t>
            </a:r>
          </a:p>
        </p:txBody>
      </p:sp>
      <p:pic>
        <p:nvPicPr>
          <p:cNvPr id="5" name="Picture 4">
            <a:extLst>
              <a:ext uri="{FF2B5EF4-FFF2-40B4-BE49-F238E27FC236}">
                <a16:creationId xmlns:a16="http://schemas.microsoft.com/office/drawing/2014/main" id="{54B673B4-1596-4545-9679-71BA50A3DCAE}"/>
              </a:ext>
            </a:extLst>
          </p:cNvPr>
          <p:cNvPicPr>
            <a:picLocks noChangeAspect="1"/>
          </p:cNvPicPr>
          <p:nvPr/>
        </p:nvPicPr>
        <p:blipFill>
          <a:blip r:embed="rId2"/>
          <a:stretch>
            <a:fillRect/>
          </a:stretch>
        </p:blipFill>
        <p:spPr>
          <a:xfrm>
            <a:off x="1696824" y="412902"/>
            <a:ext cx="973514" cy="973514"/>
          </a:xfrm>
          <a:prstGeom prst="rect">
            <a:avLst/>
          </a:prstGeom>
        </p:spPr>
      </p:pic>
    </p:spTree>
    <p:extLst>
      <p:ext uri="{BB962C8B-B14F-4D97-AF65-F5344CB8AC3E}">
        <p14:creationId xmlns:p14="http://schemas.microsoft.com/office/powerpoint/2010/main" val="1416049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FD037C4-00D7-496C-AE6A-A42EF40BA119}"/>
              </a:ext>
            </a:extLst>
          </p:cNvPr>
          <p:cNvSpPr>
            <a:spLocks noGrp="1"/>
          </p:cNvSpPr>
          <p:nvPr>
            <p:ph idx="1"/>
          </p:nvPr>
        </p:nvSpPr>
        <p:spPr>
          <a:xfrm>
            <a:off x="609600" y="1603717"/>
            <a:ext cx="10972800" cy="4322951"/>
          </a:xfrm>
        </p:spPr>
        <p:txBody>
          <a:bodyPr/>
          <a:lstStyle/>
          <a:p>
            <a:r>
              <a:rPr lang="en-US" sz="1800" dirty="0"/>
              <a:t>Likely next steps:</a:t>
            </a:r>
          </a:p>
          <a:p>
            <a:pPr marL="631825" indent="-236538">
              <a:buFont typeface="+mj-lt"/>
              <a:buAutoNum type="arabicPeriod"/>
            </a:pPr>
            <a:r>
              <a:rPr lang="en-US" sz="1800" dirty="0"/>
              <a:t>Refinement of Draft Guidelines and new draft produced post this meeting (Draft2)</a:t>
            </a:r>
          </a:p>
          <a:p>
            <a:pPr marL="631825" indent="-236538">
              <a:buFont typeface="+mj-lt"/>
              <a:buAutoNum type="arabicPeriod"/>
            </a:pPr>
            <a:r>
              <a:rPr lang="en-US" sz="1800" dirty="0"/>
              <a:t>Obtain feedback and expertise from a few applied ethicists with a specific content knowledge and expertise in ethical guidelines</a:t>
            </a:r>
          </a:p>
          <a:p>
            <a:pPr marL="631825" indent="-236538">
              <a:buFont typeface="+mj-lt"/>
              <a:buAutoNum type="arabicPeriod"/>
            </a:pPr>
            <a:r>
              <a:rPr lang="en-US" sz="1800" dirty="0"/>
              <a:t>Circulate new draft (Draft3), and update new draft in view of feedback (Draft4)</a:t>
            </a:r>
          </a:p>
          <a:p>
            <a:pPr marL="631825" indent="-236538">
              <a:buFont typeface="+mj-lt"/>
              <a:buAutoNum type="arabicPeriod"/>
            </a:pPr>
            <a:r>
              <a:rPr lang="en-US" sz="1800" dirty="0"/>
              <a:t>Circulate Draft 4 to wider groups (i.e., heads of all MAPP programs, other PP associations, IPPA Divisions, those who have registered interest in being involved in this process at the recent IPPA conference for further consultation and input. In particular will be a focus on gaining feedback from practitioners </a:t>
            </a:r>
          </a:p>
          <a:p>
            <a:pPr marL="631825" indent="-236538">
              <a:buFont typeface="+mj-lt"/>
              <a:buAutoNum type="arabicPeriod"/>
            </a:pPr>
            <a:r>
              <a:rPr lang="en-US" sz="1800" dirty="0"/>
              <a:t>Incorporate feedback and create new draft (Draft5), and next stakeholder meeting to discuss Draft 5</a:t>
            </a:r>
          </a:p>
          <a:p>
            <a:pPr marL="631825" indent="-236538">
              <a:buFont typeface="+mj-lt"/>
              <a:buAutoNum type="arabicPeriod"/>
            </a:pPr>
            <a:r>
              <a:rPr lang="en-US" sz="1800" dirty="0"/>
              <a:t>Circulate Draft 5 (with any necessary amendments) to the wider positive psychology community for comment</a:t>
            </a:r>
          </a:p>
          <a:p>
            <a:pPr marL="631825" indent="-236538">
              <a:buFont typeface="+mj-lt"/>
              <a:buAutoNum type="arabicPeriod"/>
            </a:pPr>
            <a:r>
              <a:rPr lang="en-US" sz="1800" dirty="0"/>
              <a:t>Create final version of guidelines, and obtain support and endorsement from key stakeholders </a:t>
            </a:r>
          </a:p>
          <a:p>
            <a:pPr marL="631825" indent="-236538">
              <a:buFont typeface="+mj-lt"/>
              <a:buAutoNum type="arabicPeriod"/>
            </a:pPr>
            <a:r>
              <a:rPr lang="en-US" sz="1800" dirty="0"/>
              <a:t>Publish guidelines in an open access journal</a:t>
            </a:r>
          </a:p>
          <a:p>
            <a:pPr marL="631825" indent="-236538">
              <a:buFont typeface="+mj-lt"/>
              <a:buAutoNum type="arabicPeriod"/>
            </a:pPr>
            <a:endParaRPr lang="en-US" sz="1800" dirty="0"/>
          </a:p>
          <a:p>
            <a:pPr>
              <a:buFont typeface="+mj-lt"/>
              <a:buAutoNum type="arabicPeriod"/>
            </a:pPr>
            <a:endParaRPr lang="en-US" sz="1800" dirty="0"/>
          </a:p>
        </p:txBody>
      </p:sp>
      <p:sp>
        <p:nvSpPr>
          <p:cNvPr id="6" name="Date Placeholder 5">
            <a:extLst>
              <a:ext uri="{FF2B5EF4-FFF2-40B4-BE49-F238E27FC236}">
                <a16:creationId xmlns:a16="http://schemas.microsoft.com/office/drawing/2014/main" id="{0BE5D8D3-E45A-48EC-BA10-A9F7614700AF}"/>
              </a:ext>
            </a:extLst>
          </p:cNvPr>
          <p:cNvSpPr>
            <a:spLocks noGrp="1"/>
          </p:cNvSpPr>
          <p:nvPr>
            <p:ph type="dt" sz="half" idx="10"/>
          </p:nvPr>
        </p:nvSpPr>
        <p:spPr>
          <a:xfrm>
            <a:off x="0" y="6272214"/>
            <a:ext cx="12192000" cy="365125"/>
          </a:xfrm>
          <a:prstGeom prst="rect">
            <a:avLst/>
          </a:prstGeom>
        </p:spPr>
        <p:txBody>
          <a:bodyPr/>
          <a:lstStyle/>
          <a:p>
            <a:pPr algn="ctr">
              <a:defRPr/>
            </a:pPr>
            <a:r>
              <a:rPr lang="en-US" altLang="en-US" sz="1000" dirty="0"/>
              <a:t>9th European Conference on Positive Psychology, Budapest, Hungary, June 27-30, 2018</a:t>
            </a:r>
          </a:p>
          <a:p>
            <a:pPr>
              <a:defRPr/>
            </a:pPr>
            <a:endParaRPr lang="en-US" altLang="en-US" dirty="0"/>
          </a:p>
        </p:txBody>
      </p:sp>
      <p:sp>
        <p:nvSpPr>
          <p:cNvPr id="7" name="Title 6">
            <a:extLst>
              <a:ext uri="{FF2B5EF4-FFF2-40B4-BE49-F238E27FC236}">
                <a16:creationId xmlns:a16="http://schemas.microsoft.com/office/drawing/2014/main" id="{8FD7FD01-4C55-4396-ADE8-F52216EF4B0E}"/>
              </a:ext>
            </a:extLst>
          </p:cNvPr>
          <p:cNvSpPr>
            <a:spLocks noGrp="1"/>
          </p:cNvSpPr>
          <p:nvPr>
            <p:ph type="title"/>
          </p:nvPr>
        </p:nvSpPr>
        <p:spPr>
          <a:xfrm>
            <a:off x="3280528" y="346978"/>
            <a:ext cx="8301871" cy="1129287"/>
          </a:xfrm>
        </p:spPr>
        <p:txBody>
          <a:bodyPr/>
          <a:lstStyle/>
          <a:p>
            <a:r>
              <a:rPr lang="en-AU" dirty="0"/>
              <a:t>Next steps</a:t>
            </a:r>
          </a:p>
        </p:txBody>
      </p:sp>
      <p:pic>
        <p:nvPicPr>
          <p:cNvPr id="5" name="Picture 4">
            <a:extLst>
              <a:ext uri="{FF2B5EF4-FFF2-40B4-BE49-F238E27FC236}">
                <a16:creationId xmlns:a16="http://schemas.microsoft.com/office/drawing/2014/main" id="{54B673B4-1596-4545-9679-71BA50A3DCAE}"/>
              </a:ext>
            </a:extLst>
          </p:cNvPr>
          <p:cNvPicPr>
            <a:picLocks noChangeAspect="1"/>
          </p:cNvPicPr>
          <p:nvPr/>
        </p:nvPicPr>
        <p:blipFill>
          <a:blip r:embed="rId2"/>
          <a:stretch>
            <a:fillRect/>
          </a:stretch>
        </p:blipFill>
        <p:spPr>
          <a:xfrm>
            <a:off x="1696824" y="412902"/>
            <a:ext cx="973514" cy="973514"/>
          </a:xfrm>
          <a:prstGeom prst="rect">
            <a:avLst/>
          </a:prstGeom>
        </p:spPr>
      </p:pic>
    </p:spTree>
    <p:extLst>
      <p:ext uri="{BB962C8B-B14F-4D97-AF65-F5344CB8AC3E}">
        <p14:creationId xmlns:p14="http://schemas.microsoft.com/office/powerpoint/2010/main" val="893062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FD037C4-00D7-496C-AE6A-A42EF40BA119}"/>
              </a:ext>
            </a:extLst>
          </p:cNvPr>
          <p:cNvSpPr>
            <a:spLocks noGrp="1"/>
          </p:cNvSpPr>
          <p:nvPr>
            <p:ph idx="1"/>
          </p:nvPr>
        </p:nvSpPr>
        <p:spPr>
          <a:xfrm>
            <a:off x="609600" y="1603717"/>
            <a:ext cx="10972800" cy="4322951"/>
          </a:xfrm>
        </p:spPr>
        <p:txBody>
          <a:bodyPr/>
          <a:lstStyle/>
          <a:p>
            <a:pPr marL="631825" indent="-236538">
              <a:buFont typeface="+mj-lt"/>
              <a:buAutoNum type="arabicPeriod"/>
            </a:pPr>
            <a:endParaRPr lang="en-US" sz="1800" dirty="0"/>
          </a:p>
          <a:p>
            <a:pPr>
              <a:buFont typeface="+mj-lt"/>
              <a:buAutoNum type="arabicPeriod"/>
            </a:pPr>
            <a:endParaRPr lang="en-US" sz="1800" dirty="0"/>
          </a:p>
          <a:p>
            <a:pPr>
              <a:buFont typeface="+mj-lt"/>
              <a:buAutoNum type="arabicPeriod"/>
            </a:pPr>
            <a:endParaRPr lang="en-US" sz="1800" dirty="0"/>
          </a:p>
        </p:txBody>
      </p:sp>
      <p:sp>
        <p:nvSpPr>
          <p:cNvPr id="6" name="Date Placeholder 5">
            <a:extLst>
              <a:ext uri="{FF2B5EF4-FFF2-40B4-BE49-F238E27FC236}">
                <a16:creationId xmlns:a16="http://schemas.microsoft.com/office/drawing/2014/main" id="{0BE5D8D3-E45A-48EC-BA10-A9F7614700AF}"/>
              </a:ext>
            </a:extLst>
          </p:cNvPr>
          <p:cNvSpPr>
            <a:spLocks noGrp="1"/>
          </p:cNvSpPr>
          <p:nvPr>
            <p:ph type="dt" sz="half" idx="10"/>
          </p:nvPr>
        </p:nvSpPr>
        <p:spPr>
          <a:xfrm>
            <a:off x="0" y="6272214"/>
            <a:ext cx="12192000" cy="365125"/>
          </a:xfrm>
          <a:prstGeom prst="rect">
            <a:avLst/>
          </a:prstGeom>
        </p:spPr>
        <p:txBody>
          <a:bodyPr/>
          <a:lstStyle/>
          <a:p>
            <a:pPr algn="ctr">
              <a:defRPr/>
            </a:pPr>
            <a:r>
              <a:rPr lang="en-US" altLang="en-US" sz="1000" dirty="0"/>
              <a:t>9th European Conference on Positive Psychology, Budapest, Hungary, June 27-30, 2018</a:t>
            </a:r>
          </a:p>
          <a:p>
            <a:pPr>
              <a:defRPr/>
            </a:pPr>
            <a:endParaRPr lang="en-US" altLang="en-US" dirty="0"/>
          </a:p>
        </p:txBody>
      </p:sp>
      <p:sp>
        <p:nvSpPr>
          <p:cNvPr id="7" name="Title 6">
            <a:extLst>
              <a:ext uri="{FF2B5EF4-FFF2-40B4-BE49-F238E27FC236}">
                <a16:creationId xmlns:a16="http://schemas.microsoft.com/office/drawing/2014/main" id="{8FD7FD01-4C55-4396-ADE8-F52216EF4B0E}"/>
              </a:ext>
            </a:extLst>
          </p:cNvPr>
          <p:cNvSpPr>
            <a:spLocks noGrp="1"/>
          </p:cNvSpPr>
          <p:nvPr>
            <p:ph type="title"/>
          </p:nvPr>
        </p:nvSpPr>
        <p:spPr>
          <a:xfrm>
            <a:off x="3280528" y="346978"/>
            <a:ext cx="8301871" cy="1129287"/>
          </a:xfrm>
        </p:spPr>
        <p:txBody>
          <a:bodyPr/>
          <a:lstStyle/>
          <a:p>
            <a:r>
              <a:rPr lang="en-AU" dirty="0"/>
              <a:t>The current draft guidelines</a:t>
            </a:r>
          </a:p>
        </p:txBody>
      </p:sp>
      <p:pic>
        <p:nvPicPr>
          <p:cNvPr id="5" name="Picture 4">
            <a:extLst>
              <a:ext uri="{FF2B5EF4-FFF2-40B4-BE49-F238E27FC236}">
                <a16:creationId xmlns:a16="http://schemas.microsoft.com/office/drawing/2014/main" id="{54B673B4-1596-4545-9679-71BA50A3DCAE}"/>
              </a:ext>
            </a:extLst>
          </p:cNvPr>
          <p:cNvPicPr>
            <a:picLocks noChangeAspect="1"/>
          </p:cNvPicPr>
          <p:nvPr/>
        </p:nvPicPr>
        <p:blipFill>
          <a:blip r:embed="rId2"/>
          <a:stretch>
            <a:fillRect/>
          </a:stretch>
        </p:blipFill>
        <p:spPr>
          <a:xfrm>
            <a:off x="1696824" y="412902"/>
            <a:ext cx="973514" cy="973514"/>
          </a:xfrm>
          <a:prstGeom prst="rect">
            <a:avLst/>
          </a:prstGeom>
        </p:spPr>
      </p:pic>
      <p:pic>
        <p:nvPicPr>
          <p:cNvPr id="10" name="Picture 9">
            <a:extLst>
              <a:ext uri="{FF2B5EF4-FFF2-40B4-BE49-F238E27FC236}">
                <a16:creationId xmlns:a16="http://schemas.microsoft.com/office/drawing/2014/main" id="{6BB0445A-ADFB-4094-BDE9-0D26E3D0E42D}"/>
              </a:ext>
            </a:extLst>
          </p:cNvPr>
          <p:cNvPicPr/>
          <p:nvPr/>
        </p:nvPicPr>
        <p:blipFill rotWithShape="1">
          <a:blip r:embed="rId3"/>
          <a:srcRect l="41538" t="32518" r="49602" b="29431"/>
          <a:stretch/>
        </p:blipFill>
        <p:spPr bwMode="auto">
          <a:xfrm>
            <a:off x="3280528" y="1571624"/>
            <a:ext cx="5675466" cy="43550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1925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FD037C4-00D7-496C-AE6A-A42EF40BA119}"/>
              </a:ext>
            </a:extLst>
          </p:cNvPr>
          <p:cNvSpPr>
            <a:spLocks noGrp="1"/>
          </p:cNvSpPr>
          <p:nvPr>
            <p:ph idx="1"/>
          </p:nvPr>
        </p:nvSpPr>
        <p:spPr>
          <a:xfrm>
            <a:off x="609600" y="1603717"/>
            <a:ext cx="10972800" cy="4322951"/>
          </a:xfrm>
        </p:spPr>
        <p:txBody>
          <a:bodyPr numCol="1"/>
          <a:lstStyle/>
          <a:p>
            <a:pPr marL="0" indent="0">
              <a:buNone/>
            </a:pPr>
            <a:r>
              <a:rPr lang="en-US" sz="1800" b="1" dirty="0"/>
              <a:t>Values</a:t>
            </a:r>
            <a:r>
              <a:rPr lang="en-US" sz="1800" dirty="0"/>
              <a:t>:</a:t>
            </a:r>
          </a:p>
          <a:p>
            <a:r>
              <a:rPr lang="en-US" sz="1800" dirty="0"/>
              <a:t>Respecting human rights and dignity</a:t>
            </a:r>
          </a:p>
          <a:p>
            <a:r>
              <a:rPr lang="en-US" sz="1800" dirty="0"/>
              <a:t>Protecting the safety of clients</a:t>
            </a:r>
          </a:p>
          <a:p>
            <a:r>
              <a:rPr lang="en-US" sz="1800" dirty="0"/>
              <a:t>Ensuring the integrity of practitioner-client relationships</a:t>
            </a:r>
          </a:p>
          <a:p>
            <a:r>
              <a:rPr lang="en-US" sz="1800" dirty="0"/>
              <a:t>Enhancing the quality of professional knowledge and its application</a:t>
            </a:r>
          </a:p>
          <a:p>
            <a:r>
              <a:rPr lang="en-US" sz="1800" dirty="0"/>
              <a:t>Alleviating personal distress and suffering</a:t>
            </a:r>
          </a:p>
          <a:p>
            <a:r>
              <a:rPr lang="en-US" sz="1800" dirty="0"/>
              <a:t>Fostering a sense of self that is meaningful to the person(s) concerned</a:t>
            </a:r>
          </a:p>
          <a:p>
            <a:r>
              <a:rPr lang="en-US" sz="1800" dirty="0"/>
              <a:t>Increasing personal effectiveness</a:t>
            </a:r>
          </a:p>
          <a:p>
            <a:r>
              <a:rPr lang="en-US" sz="1800" dirty="0"/>
              <a:t>Enhancing the quality of relationships between people</a:t>
            </a:r>
          </a:p>
          <a:p>
            <a:r>
              <a:rPr lang="en-US" sz="1800" dirty="0"/>
              <a:t>Appreciating the variety of human experience and culture</a:t>
            </a:r>
          </a:p>
          <a:p>
            <a:r>
              <a:rPr lang="en-US" sz="1800" dirty="0"/>
              <a:t>Striving for the fair and adequate provision of counselling and psychotherapy services</a:t>
            </a:r>
          </a:p>
          <a:p>
            <a:pPr>
              <a:buFont typeface="+mj-lt"/>
              <a:buAutoNum type="arabicPeriod"/>
            </a:pPr>
            <a:endParaRPr lang="en-US" sz="1800" dirty="0"/>
          </a:p>
        </p:txBody>
      </p:sp>
      <p:sp>
        <p:nvSpPr>
          <p:cNvPr id="6" name="Date Placeholder 5">
            <a:extLst>
              <a:ext uri="{FF2B5EF4-FFF2-40B4-BE49-F238E27FC236}">
                <a16:creationId xmlns:a16="http://schemas.microsoft.com/office/drawing/2014/main" id="{0BE5D8D3-E45A-48EC-BA10-A9F7614700AF}"/>
              </a:ext>
            </a:extLst>
          </p:cNvPr>
          <p:cNvSpPr>
            <a:spLocks noGrp="1"/>
          </p:cNvSpPr>
          <p:nvPr>
            <p:ph type="dt" sz="half" idx="10"/>
          </p:nvPr>
        </p:nvSpPr>
        <p:spPr>
          <a:xfrm>
            <a:off x="0" y="6272214"/>
            <a:ext cx="12192000" cy="365125"/>
          </a:xfrm>
          <a:prstGeom prst="rect">
            <a:avLst/>
          </a:prstGeom>
        </p:spPr>
        <p:txBody>
          <a:bodyPr/>
          <a:lstStyle/>
          <a:p>
            <a:pPr algn="ctr">
              <a:defRPr/>
            </a:pPr>
            <a:r>
              <a:rPr lang="en-US" altLang="en-US" sz="1000" dirty="0"/>
              <a:t>9th European Conference on Positive Psychology, Budapest, Hungary, June 27-30, 2018</a:t>
            </a:r>
          </a:p>
          <a:p>
            <a:pPr>
              <a:defRPr/>
            </a:pPr>
            <a:endParaRPr lang="en-US" altLang="en-US" dirty="0"/>
          </a:p>
        </p:txBody>
      </p:sp>
      <p:sp>
        <p:nvSpPr>
          <p:cNvPr id="7" name="Title 6">
            <a:extLst>
              <a:ext uri="{FF2B5EF4-FFF2-40B4-BE49-F238E27FC236}">
                <a16:creationId xmlns:a16="http://schemas.microsoft.com/office/drawing/2014/main" id="{8FD7FD01-4C55-4396-ADE8-F52216EF4B0E}"/>
              </a:ext>
            </a:extLst>
          </p:cNvPr>
          <p:cNvSpPr>
            <a:spLocks noGrp="1"/>
          </p:cNvSpPr>
          <p:nvPr>
            <p:ph type="title"/>
          </p:nvPr>
        </p:nvSpPr>
        <p:spPr>
          <a:xfrm>
            <a:off x="3280528" y="346978"/>
            <a:ext cx="8301871" cy="1129287"/>
          </a:xfrm>
        </p:spPr>
        <p:txBody>
          <a:bodyPr/>
          <a:lstStyle/>
          <a:p>
            <a:r>
              <a:rPr lang="en-AU" dirty="0"/>
              <a:t>Next steps</a:t>
            </a:r>
          </a:p>
        </p:txBody>
      </p:sp>
      <p:pic>
        <p:nvPicPr>
          <p:cNvPr id="5" name="Picture 4">
            <a:extLst>
              <a:ext uri="{FF2B5EF4-FFF2-40B4-BE49-F238E27FC236}">
                <a16:creationId xmlns:a16="http://schemas.microsoft.com/office/drawing/2014/main" id="{54B673B4-1596-4545-9679-71BA50A3DCAE}"/>
              </a:ext>
            </a:extLst>
          </p:cNvPr>
          <p:cNvPicPr>
            <a:picLocks noChangeAspect="1"/>
          </p:cNvPicPr>
          <p:nvPr/>
        </p:nvPicPr>
        <p:blipFill>
          <a:blip r:embed="rId2"/>
          <a:stretch>
            <a:fillRect/>
          </a:stretch>
        </p:blipFill>
        <p:spPr>
          <a:xfrm>
            <a:off x="1696824" y="412902"/>
            <a:ext cx="973514" cy="973514"/>
          </a:xfrm>
          <a:prstGeom prst="rect">
            <a:avLst/>
          </a:prstGeom>
        </p:spPr>
      </p:pic>
    </p:spTree>
    <p:extLst>
      <p:ext uri="{BB962C8B-B14F-4D97-AF65-F5344CB8AC3E}">
        <p14:creationId xmlns:p14="http://schemas.microsoft.com/office/powerpoint/2010/main" val="1292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FD037C4-00D7-496C-AE6A-A42EF40BA119}"/>
              </a:ext>
            </a:extLst>
          </p:cNvPr>
          <p:cNvSpPr>
            <a:spLocks noGrp="1"/>
          </p:cNvSpPr>
          <p:nvPr>
            <p:ph idx="1"/>
          </p:nvPr>
        </p:nvSpPr>
        <p:spPr>
          <a:xfrm>
            <a:off x="609600" y="1603717"/>
            <a:ext cx="10972800" cy="4322951"/>
          </a:xfrm>
        </p:spPr>
        <p:txBody>
          <a:bodyPr numCol="1"/>
          <a:lstStyle/>
          <a:p>
            <a:pPr marL="0" indent="0">
              <a:buNone/>
            </a:pPr>
            <a:r>
              <a:rPr lang="en-US" sz="1800" b="1" dirty="0"/>
              <a:t>Personal qualities</a:t>
            </a:r>
            <a:r>
              <a:rPr lang="en-US" sz="1800" dirty="0"/>
              <a:t>: </a:t>
            </a:r>
          </a:p>
          <a:p>
            <a:r>
              <a:rPr lang="en-US" sz="1800" dirty="0"/>
              <a:t>Empathy and compassion</a:t>
            </a:r>
          </a:p>
          <a:p>
            <a:r>
              <a:rPr lang="en-US" sz="1800" dirty="0"/>
              <a:t>Sincerity</a:t>
            </a:r>
          </a:p>
          <a:p>
            <a:r>
              <a:rPr lang="en-US" sz="1800" dirty="0"/>
              <a:t>Integrity</a:t>
            </a:r>
          </a:p>
          <a:p>
            <a:r>
              <a:rPr lang="en-US" sz="1800" dirty="0"/>
              <a:t>Resilience</a:t>
            </a:r>
          </a:p>
          <a:p>
            <a:r>
              <a:rPr lang="en-US" sz="1800" dirty="0"/>
              <a:t>Respect</a:t>
            </a:r>
          </a:p>
          <a:p>
            <a:r>
              <a:rPr lang="en-US" sz="1800" dirty="0"/>
              <a:t>Humility</a:t>
            </a:r>
          </a:p>
          <a:p>
            <a:r>
              <a:rPr lang="en-US" sz="1800" dirty="0"/>
              <a:t>Competence</a:t>
            </a:r>
          </a:p>
          <a:p>
            <a:r>
              <a:rPr lang="en-US" sz="1800" dirty="0"/>
              <a:t>Fairness</a:t>
            </a:r>
          </a:p>
          <a:p>
            <a:r>
              <a:rPr lang="en-US" sz="1800" dirty="0"/>
              <a:t>Wisdom</a:t>
            </a:r>
          </a:p>
          <a:p>
            <a:r>
              <a:rPr lang="en-US" sz="1800" dirty="0"/>
              <a:t>Courage</a:t>
            </a:r>
          </a:p>
          <a:p>
            <a:r>
              <a:rPr lang="en-US" sz="1800" dirty="0"/>
              <a:t>Authenticity</a:t>
            </a:r>
          </a:p>
          <a:p>
            <a:pPr>
              <a:buFont typeface="+mj-lt"/>
              <a:buAutoNum type="arabicPeriod"/>
            </a:pPr>
            <a:endParaRPr lang="en-US" sz="1800" dirty="0"/>
          </a:p>
        </p:txBody>
      </p:sp>
      <p:sp>
        <p:nvSpPr>
          <p:cNvPr id="6" name="Date Placeholder 5">
            <a:extLst>
              <a:ext uri="{FF2B5EF4-FFF2-40B4-BE49-F238E27FC236}">
                <a16:creationId xmlns:a16="http://schemas.microsoft.com/office/drawing/2014/main" id="{0BE5D8D3-E45A-48EC-BA10-A9F7614700AF}"/>
              </a:ext>
            </a:extLst>
          </p:cNvPr>
          <p:cNvSpPr>
            <a:spLocks noGrp="1"/>
          </p:cNvSpPr>
          <p:nvPr>
            <p:ph type="dt" sz="half" idx="10"/>
          </p:nvPr>
        </p:nvSpPr>
        <p:spPr>
          <a:xfrm>
            <a:off x="0" y="6272214"/>
            <a:ext cx="12192000" cy="365125"/>
          </a:xfrm>
          <a:prstGeom prst="rect">
            <a:avLst/>
          </a:prstGeom>
        </p:spPr>
        <p:txBody>
          <a:bodyPr/>
          <a:lstStyle/>
          <a:p>
            <a:pPr algn="ctr">
              <a:defRPr/>
            </a:pPr>
            <a:r>
              <a:rPr lang="en-US" altLang="en-US" sz="1000" dirty="0"/>
              <a:t>9th European Conference on Positive Psychology, Budapest, Hungary, June 27-30, 2018</a:t>
            </a:r>
          </a:p>
          <a:p>
            <a:pPr>
              <a:defRPr/>
            </a:pPr>
            <a:endParaRPr lang="en-US" altLang="en-US" dirty="0"/>
          </a:p>
        </p:txBody>
      </p:sp>
      <p:sp>
        <p:nvSpPr>
          <p:cNvPr id="7" name="Title 6">
            <a:extLst>
              <a:ext uri="{FF2B5EF4-FFF2-40B4-BE49-F238E27FC236}">
                <a16:creationId xmlns:a16="http://schemas.microsoft.com/office/drawing/2014/main" id="{8FD7FD01-4C55-4396-ADE8-F52216EF4B0E}"/>
              </a:ext>
            </a:extLst>
          </p:cNvPr>
          <p:cNvSpPr>
            <a:spLocks noGrp="1"/>
          </p:cNvSpPr>
          <p:nvPr>
            <p:ph type="title"/>
          </p:nvPr>
        </p:nvSpPr>
        <p:spPr>
          <a:xfrm>
            <a:off x="3280528" y="346978"/>
            <a:ext cx="8301871" cy="1129287"/>
          </a:xfrm>
        </p:spPr>
        <p:txBody>
          <a:bodyPr/>
          <a:lstStyle/>
          <a:p>
            <a:r>
              <a:rPr lang="en-AU" dirty="0"/>
              <a:t>Next steps</a:t>
            </a:r>
          </a:p>
        </p:txBody>
      </p:sp>
      <p:pic>
        <p:nvPicPr>
          <p:cNvPr id="5" name="Picture 4">
            <a:extLst>
              <a:ext uri="{FF2B5EF4-FFF2-40B4-BE49-F238E27FC236}">
                <a16:creationId xmlns:a16="http://schemas.microsoft.com/office/drawing/2014/main" id="{54B673B4-1596-4545-9679-71BA50A3DCAE}"/>
              </a:ext>
            </a:extLst>
          </p:cNvPr>
          <p:cNvPicPr>
            <a:picLocks noChangeAspect="1"/>
          </p:cNvPicPr>
          <p:nvPr/>
        </p:nvPicPr>
        <p:blipFill>
          <a:blip r:embed="rId2"/>
          <a:stretch>
            <a:fillRect/>
          </a:stretch>
        </p:blipFill>
        <p:spPr>
          <a:xfrm>
            <a:off x="1696824" y="412902"/>
            <a:ext cx="973514" cy="973514"/>
          </a:xfrm>
          <a:prstGeom prst="rect">
            <a:avLst/>
          </a:prstGeom>
        </p:spPr>
      </p:pic>
    </p:spTree>
    <p:extLst>
      <p:ext uri="{BB962C8B-B14F-4D97-AF65-F5344CB8AC3E}">
        <p14:creationId xmlns:p14="http://schemas.microsoft.com/office/powerpoint/2010/main" val="890635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FD037C4-00D7-496C-AE6A-A42EF40BA119}"/>
              </a:ext>
            </a:extLst>
          </p:cNvPr>
          <p:cNvSpPr>
            <a:spLocks noGrp="1"/>
          </p:cNvSpPr>
          <p:nvPr>
            <p:ph idx="1"/>
          </p:nvPr>
        </p:nvSpPr>
        <p:spPr>
          <a:xfrm>
            <a:off x="609600" y="1603717"/>
            <a:ext cx="10972800" cy="4322951"/>
          </a:xfrm>
        </p:spPr>
        <p:txBody>
          <a:bodyPr numCol="1"/>
          <a:lstStyle/>
          <a:p>
            <a:pPr marL="0" indent="0">
              <a:buNone/>
            </a:pPr>
            <a:r>
              <a:rPr lang="en-US" sz="1800" b="1" dirty="0"/>
              <a:t>Principles</a:t>
            </a:r>
            <a:r>
              <a:rPr lang="en-US" sz="1800" dirty="0"/>
              <a:t>:</a:t>
            </a:r>
          </a:p>
          <a:p>
            <a:r>
              <a:rPr lang="en-US" sz="1800" dirty="0"/>
              <a:t>Trustworthiness</a:t>
            </a:r>
          </a:p>
          <a:p>
            <a:r>
              <a:rPr lang="en-US" sz="1800" dirty="0"/>
              <a:t>Autonomy</a:t>
            </a:r>
          </a:p>
          <a:p>
            <a:r>
              <a:rPr lang="en-US" sz="1800" dirty="0"/>
              <a:t>Beneficence / Non-maleficence</a:t>
            </a:r>
          </a:p>
          <a:p>
            <a:r>
              <a:rPr lang="en-US" sz="1800" dirty="0"/>
              <a:t>Justice</a:t>
            </a:r>
          </a:p>
          <a:p>
            <a:r>
              <a:rPr lang="en-US" sz="1800" dirty="0"/>
              <a:t>Respect for People’s Rights and Dignity</a:t>
            </a:r>
          </a:p>
          <a:p>
            <a:r>
              <a:rPr lang="en-US" sz="1800" dirty="0"/>
              <a:t>Responsible Caring</a:t>
            </a:r>
          </a:p>
          <a:p>
            <a:pPr>
              <a:buFont typeface="+mj-lt"/>
              <a:buAutoNum type="arabicPeriod"/>
            </a:pPr>
            <a:endParaRPr lang="en-US" sz="1800" dirty="0"/>
          </a:p>
        </p:txBody>
      </p:sp>
      <p:sp>
        <p:nvSpPr>
          <p:cNvPr id="6" name="Date Placeholder 5">
            <a:extLst>
              <a:ext uri="{FF2B5EF4-FFF2-40B4-BE49-F238E27FC236}">
                <a16:creationId xmlns:a16="http://schemas.microsoft.com/office/drawing/2014/main" id="{0BE5D8D3-E45A-48EC-BA10-A9F7614700AF}"/>
              </a:ext>
            </a:extLst>
          </p:cNvPr>
          <p:cNvSpPr>
            <a:spLocks noGrp="1"/>
          </p:cNvSpPr>
          <p:nvPr>
            <p:ph type="dt" sz="half" idx="10"/>
          </p:nvPr>
        </p:nvSpPr>
        <p:spPr>
          <a:xfrm>
            <a:off x="0" y="6272214"/>
            <a:ext cx="12192000" cy="365125"/>
          </a:xfrm>
          <a:prstGeom prst="rect">
            <a:avLst/>
          </a:prstGeom>
        </p:spPr>
        <p:txBody>
          <a:bodyPr/>
          <a:lstStyle/>
          <a:p>
            <a:pPr algn="ctr">
              <a:defRPr/>
            </a:pPr>
            <a:r>
              <a:rPr lang="en-US" altLang="en-US" sz="1000" dirty="0"/>
              <a:t>9th European Conference on Positive Psychology, Budapest, Hungary, June 27-30, 2018</a:t>
            </a:r>
          </a:p>
          <a:p>
            <a:pPr>
              <a:defRPr/>
            </a:pPr>
            <a:endParaRPr lang="en-US" altLang="en-US" dirty="0"/>
          </a:p>
        </p:txBody>
      </p:sp>
      <p:sp>
        <p:nvSpPr>
          <p:cNvPr id="7" name="Title 6">
            <a:extLst>
              <a:ext uri="{FF2B5EF4-FFF2-40B4-BE49-F238E27FC236}">
                <a16:creationId xmlns:a16="http://schemas.microsoft.com/office/drawing/2014/main" id="{8FD7FD01-4C55-4396-ADE8-F52216EF4B0E}"/>
              </a:ext>
            </a:extLst>
          </p:cNvPr>
          <p:cNvSpPr>
            <a:spLocks noGrp="1"/>
          </p:cNvSpPr>
          <p:nvPr>
            <p:ph type="title"/>
          </p:nvPr>
        </p:nvSpPr>
        <p:spPr>
          <a:xfrm>
            <a:off x="3280528" y="346978"/>
            <a:ext cx="8301871" cy="1129287"/>
          </a:xfrm>
        </p:spPr>
        <p:txBody>
          <a:bodyPr/>
          <a:lstStyle/>
          <a:p>
            <a:r>
              <a:rPr lang="en-AU" dirty="0"/>
              <a:t>Next steps</a:t>
            </a:r>
          </a:p>
        </p:txBody>
      </p:sp>
      <p:pic>
        <p:nvPicPr>
          <p:cNvPr id="5" name="Picture 4">
            <a:extLst>
              <a:ext uri="{FF2B5EF4-FFF2-40B4-BE49-F238E27FC236}">
                <a16:creationId xmlns:a16="http://schemas.microsoft.com/office/drawing/2014/main" id="{54B673B4-1596-4545-9679-71BA50A3DCAE}"/>
              </a:ext>
            </a:extLst>
          </p:cNvPr>
          <p:cNvPicPr>
            <a:picLocks noChangeAspect="1"/>
          </p:cNvPicPr>
          <p:nvPr/>
        </p:nvPicPr>
        <p:blipFill>
          <a:blip r:embed="rId2"/>
          <a:stretch>
            <a:fillRect/>
          </a:stretch>
        </p:blipFill>
        <p:spPr>
          <a:xfrm>
            <a:off x="1696824" y="412902"/>
            <a:ext cx="973514" cy="973514"/>
          </a:xfrm>
          <a:prstGeom prst="rect">
            <a:avLst/>
          </a:prstGeom>
        </p:spPr>
      </p:pic>
    </p:spTree>
    <p:extLst>
      <p:ext uri="{BB962C8B-B14F-4D97-AF65-F5344CB8AC3E}">
        <p14:creationId xmlns:p14="http://schemas.microsoft.com/office/powerpoint/2010/main" val="845227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FD037C4-00D7-496C-AE6A-A42EF40BA119}"/>
              </a:ext>
            </a:extLst>
          </p:cNvPr>
          <p:cNvSpPr>
            <a:spLocks noGrp="1"/>
          </p:cNvSpPr>
          <p:nvPr>
            <p:ph idx="1"/>
          </p:nvPr>
        </p:nvSpPr>
        <p:spPr>
          <a:xfrm>
            <a:off x="609600" y="1603717"/>
            <a:ext cx="10972800" cy="4322951"/>
          </a:xfrm>
        </p:spPr>
        <p:txBody>
          <a:bodyPr/>
          <a:lstStyle/>
          <a:p>
            <a:pPr marL="631825" indent="-236538">
              <a:buFont typeface="+mj-lt"/>
              <a:buAutoNum type="arabicPeriod"/>
            </a:pPr>
            <a:endParaRPr lang="en-US" sz="1800" dirty="0"/>
          </a:p>
          <a:p>
            <a:pPr>
              <a:buFont typeface="+mj-lt"/>
              <a:buAutoNum type="arabicPeriod"/>
            </a:pPr>
            <a:endParaRPr lang="en-US" sz="1800" dirty="0"/>
          </a:p>
          <a:p>
            <a:pPr>
              <a:buFont typeface="+mj-lt"/>
              <a:buAutoNum type="arabicPeriod"/>
            </a:pPr>
            <a:endParaRPr lang="en-US" sz="1800" dirty="0"/>
          </a:p>
        </p:txBody>
      </p:sp>
      <p:sp>
        <p:nvSpPr>
          <p:cNvPr id="6" name="Date Placeholder 5">
            <a:extLst>
              <a:ext uri="{FF2B5EF4-FFF2-40B4-BE49-F238E27FC236}">
                <a16:creationId xmlns:a16="http://schemas.microsoft.com/office/drawing/2014/main" id="{0BE5D8D3-E45A-48EC-BA10-A9F7614700AF}"/>
              </a:ext>
            </a:extLst>
          </p:cNvPr>
          <p:cNvSpPr>
            <a:spLocks noGrp="1"/>
          </p:cNvSpPr>
          <p:nvPr>
            <p:ph type="dt" sz="half" idx="10"/>
          </p:nvPr>
        </p:nvSpPr>
        <p:spPr>
          <a:xfrm>
            <a:off x="0" y="6272214"/>
            <a:ext cx="12192000" cy="365125"/>
          </a:xfrm>
          <a:prstGeom prst="rect">
            <a:avLst/>
          </a:prstGeom>
        </p:spPr>
        <p:txBody>
          <a:bodyPr/>
          <a:lstStyle/>
          <a:p>
            <a:pPr algn="ctr">
              <a:defRPr/>
            </a:pPr>
            <a:r>
              <a:rPr lang="en-US" altLang="en-US" sz="1000" dirty="0"/>
              <a:t>9th European Conference on Positive Psychology, Budapest, Hungary, June 27-30, 2018</a:t>
            </a:r>
          </a:p>
          <a:p>
            <a:pPr>
              <a:defRPr/>
            </a:pPr>
            <a:endParaRPr lang="en-US" altLang="en-US" dirty="0"/>
          </a:p>
        </p:txBody>
      </p:sp>
      <p:sp>
        <p:nvSpPr>
          <p:cNvPr id="7" name="Title 6">
            <a:extLst>
              <a:ext uri="{FF2B5EF4-FFF2-40B4-BE49-F238E27FC236}">
                <a16:creationId xmlns:a16="http://schemas.microsoft.com/office/drawing/2014/main" id="{8FD7FD01-4C55-4396-ADE8-F52216EF4B0E}"/>
              </a:ext>
            </a:extLst>
          </p:cNvPr>
          <p:cNvSpPr>
            <a:spLocks noGrp="1"/>
          </p:cNvSpPr>
          <p:nvPr>
            <p:ph type="title"/>
          </p:nvPr>
        </p:nvSpPr>
        <p:spPr>
          <a:xfrm>
            <a:off x="3280528" y="346978"/>
            <a:ext cx="8301871" cy="1129287"/>
          </a:xfrm>
        </p:spPr>
        <p:txBody>
          <a:bodyPr/>
          <a:lstStyle/>
          <a:p>
            <a:r>
              <a:rPr lang="en-AU" dirty="0"/>
              <a:t>The current draft guidelines</a:t>
            </a:r>
          </a:p>
        </p:txBody>
      </p:sp>
      <p:pic>
        <p:nvPicPr>
          <p:cNvPr id="5" name="Picture 4">
            <a:extLst>
              <a:ext uri="{FF2B5EF4-FFF2-40B4-BE49-F238E27FC236}">
                <a16:creationId xmlns:a16="http://schemas.microsoft.com/office/drawing/2014/main" id="{54B673B4-1596-4545-9679-71BA50A3DCAE}"/>
              </a:ext>
            </a:extLst>
          </p:cNvPr>
          <p:cNvPicPr>
            <a:picLocks noChangeAspect="1"/>
          </p:cNvPicPr>
          <p:nvPr/>
        </p:nvPicPr>
        <p:blipFill>
          <a:blip r:embed="rId2"/>
          <a:stretch>
            <a:fillRect/>
          </a:stretch>
        </p:blipFill>
        <p:spPr>
          <a:xfrm>
            <a:off x="1696824" y="412902"/>
            <a:ext cx="973514" cy="973514"/>
          </a:xfrm>
          <a:prstGeom prst="rect">
            <a:avLst/>
          </a:prstGeom>
        </p:spPr>
      </p:pic>
      <p:pic>
        <p:nvPicPr>
          <p:cNvPr id="10" name="Picture 9" descr="C:\Users\ajarden\AppData\Local\Microsoft\Windows\INetCache\Content.Word\new2a_1_.jpg">
            <a:extLst>
              <a:ext uri="{FF2B5EF4-FFF2-40B4-BE49-F238E27FC236}">
                <a16:creationId xmlns:a16="http://schemas.microsoft.com/office/drawing/2014/main" id="{3B43C183-9DCD-43E4-A18A-84EEF20C02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73044" y="1098867"/>
            <a:ext cx="7068539" cy="5000275"/>
          </a:xfrm>
          <a:prstGeom prst="rect">
            <a:avLst/>
          </a:prstGeom>
          <a:noFill/>
          <a:ln>
            <a:noFill/>
          </a:ln>
        </p:spPr>
      </p:pic>
    </p:spTree>
    <p:extLst>
      <p:ext uri="{BB962C8B-B14F-4D97-AF65-F5344CB8AC3E}">
        <p14:creationId xmlns:p14="http://schemas.microsoft.com/office/powerpoint/2010/main" val="2769186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FD037C4-00D7-496C-AE6A-A42EF40BA119}"/>
              </a:ext>
            </a:extLst>
          </p:cNvPr>
          <p:cNvSpPr>
            <a:spLocks noGrp="1"/>
          </p:cNvSpPr>
          <p:nvPr>
            <p:ph idx="1"/>
          </p:nvPr>
        </p:nvSpPr>
        <p:spPr>
          <a:xfrm>
            <a:off x="609600" y="1603717"/>
            <a:ext cx="10972800" cy="4322951"/>
          </a:xfrm>
        </p:spPr>
        <p:txBody>
          <a:bodyPr numCol="1"/>
          <a:lstStyle/>
          <a:p>
            <a:pPr marL="0" indent="0" algn="ctr">
              <a:buNone/>
            </a:pPr>
            <a:r>
              <a:rPr lang="en-US" sz="1800" b="1" dirty="0"/>
              <a:t>Questions? </a:t>
            </a:r>
          </a:p>
          <a:p>
            <a:pPr marL="0" indent="0" algn="ctr">
              <a:buNone/>
            </a:pPr>
            <a:endParaRPr lang="en-US" sz="1800" b="1" dirty="0"/>
          </a:p>
          <a:p>
            <a:pPr marL="0" indent="0" algn="ctr">
              <a:buNone/>
            </a:pPr>
            <a:endParaRPr lang="en-US" sz="1800" b="1" dirty="0"/>
          </a:p>
          <a:p>
            <a:pPr marL="0" indent="0" algn="ctr">
              <a:buNone/>
            </a:pPr>
            <a:endParaRPr lang="en-US" sz="1800" b="1" dirty="0"/>
          </a:p>
          <a:p>
            <a:pPr marL="0" indent="0" algn="ctr">
              <a:buNone/>
            </a:pPr>
            <a:r>
              <a:rPr lang="en-US" sz="1800" b="1" dirty="0"/>
              <a:t>You can get in touch be emailing myself, Tim, or Tayyab:</a:t>
            </a:r>
          </a:p>
          <a:p>
            <a:pPr marL="0" indent="0" algn="ctr">
              <a:buNone/>
            </a:pPr>
            <a:endParaRPr lang="en-US" sz="1800" b="1" dirty="0"/>
          </a:p>
          <a:p>
            <a:pPr marL="0" indent="0" algn="ctr">
              <a:buNone/>
            </a:pPr>
            <a:r>
              <a:rPr lang="en-US" sz="1800" dirty="0"/>
              <a:t>aaron.jarden@unimelb.edu.au</a:t>
            </a:r>
          </a:p>
          <a:p>
            <a:pPr marL="0" indent="0" algn="ctr">
              <a:buNone/>
            </a:pPr>
            <a:r>
              <a:rPr lang="en-US" sz="1800" dirty="0"/>
              <a:t>t.Lomas@uel.ac.uk</a:t>
            </a:r>
          </a:p>
          <a:p>
            <a:pPr marL="0" indent="0" algn="ctr">
              <a:buNone/>
            </a:pPr>
            <a:r>
              <a:rPr lang="en-US" sz="1800" dirty="0"/>
              <a:t>tayyabrashid@gmail.com</a:t>
            </a:r>
          </a:p>
          <a:p>
            <a:pPr marL="0" indent="0" algn="ctr">
              <a:buNone/>
            </a:pPr>
            <a:endParaRPr lang="en-US" sz="1800" dirty="0"/>
          </a:p>
          <a:p>
            <a:pPr marL="0" indent="0" algn="ctr">
              <a:buNone/>
            </a:pPr>
            <a:r>
              <a:rPr lang="en-US" sz="1800" dirty="0"/>
              <a:t>A copy of these slides @ www.aaronjarden.com</a:t>
            </a:r>
          </a:p>
        </p:txBody>
      </p:sp>
      <p:sp>
        <p:nvSpPr>
          <p:cNvPr id="6" name="Date Placeholder 5">
            <a:extLst>
              <a:ext uri="{FF2B5EF4-FFF2-40B4-BE49-F238E27FC236}">
                <a16:creationId xmlns:a16="http://schemas.microsoft.com/office/drawing/2014/main" id="{0BE5D8D3-E45A-48EC-BA10-A9F7614700AF}"/>
              </a:ext>
            </a:extLst>
          </p:cNvPr>
          <p:cNvSpPr>
            <a:spLocks noGrp="1"/>
          </p:cNvSpPr>
          <p:nvPr>
            <p:ph type="dt" sz="half" idx="10"/>
          </p:nvPr>
        </p:nvSpPr>
        <p:spPr>
          <a:xfrm>
            <a:off x="0" y="6272214"/>
            <a:ext cx="12192000" cy="365125"/>
          </a:xfrm>
          <a:prstGeom prst="rect">
            <a:avLst/>
          </a:prstGeom>
        </p:spPr>
        <p:txBody>
          <a:bodyPr/>
          <a:lstStyle/>
          <a:p>
            <a:pPr algn="ctr">
              <a:defRPr/>
            </a:pPr>
            <a:r>
              <a:rPr lang="en-US" altLang="en-US" sz="1000" dirty="0"/>
              <a:t>9th European Conference on Positive Psychology, Budapest, Hungary, June 27-30, 2018</a:t>
            </a:r>
          </a:p>
          <a:p>
            <a:pPr>
              <a:defRPr/>
            </a:pPr>
            <a:endParaRPr lang="en-US" altLang="en-US" dirty="0"/>
          </a:p>
        </p:txBody>
      </p:sp>
      <p:sp>
        <p:nvSpPr>
          <p:cNvPr id="7" name="Title 6">
            <a:extLst>
              <a:ext uri="{FF2B5EF4-FFF2-40B4-BE49-F238E27FC236}">
                <a16:creationId xmlns:a16="http://schemas.microsoft.com/office/drawing/2014/main" id="{8FD7FD01-4C55-4396-ADE8-F52216EF4B0E}"/>
              </a:ext>
            </a:extLst>
          </p:cNvPr>
          <p:cNvSpPr>
            <a:spLocks noGrp="1"/>
          </p:cNvSpPr>
          <p:nvPr>
            <p:ph type="title"/>
          </p:nvPr>
        </p:nvSpPr>
        <p:spPr>
          <a:xfrm>
            <a:off x="3280528" y="346978"/>
            <a:ext cx="8301871" cy="1129287"/>
          </a:xfrm>
        </p:spPr>
        <p:txBody>
          <a:bodyPr/>
          <a:lstStyle/>
          <a:p>
            <a:r>
              <a:rPr lang="en-AU" dirty="0"/>
              <a:t>Thanks</a:t>
            </a:r>
          </a:p>
        </p:txBody>
      </p:sp>
      <p:pic>
        <p:nvPicPr>
          <p:cNvPr id="5" name="Picture 4">
            <a:extLst>
              <a:ext uri="{FF2B5EF4-FFF2-40B4-BE49-F238E27FC236}">
                <a16:creationId xmlns:a16="http://schemas.microsoft.com/office/drawing/2014/main" id="{54B673B4-1596-4545-9679-71BA50A3DCAE}"/>
              </a:ext>
            </a:extLst>
          </p:cNvPr>
          <p:cNvPicPr>
            <a:picLocks noChangeAspect="1"/>
          </p:cNvPicPr>
          <p:nvPr/>
        </p:nvPicPr>
        <p:blipFill>
          <a:blip r:embed="rId2"/>
          <a:stretch>
            <a:fillRect/>
          </a:stretch>
        </p:blipFill>
        <p:spPr>
          <a:xfrm>
            <a:off x="1696824" y="412902"/>
            <a:ext cx="973514" cy="973514"/>
          </a:xfrm>
          <a:prstGeom prst="rect">
            <a:avLst/>
          </a:prstGeom>
        </p:spPr>
      </p:pic>
    </p:spTree>
    <p:extLst>
      <p:ext uri="{BB962C8B-B14F-4D97-AF65-F5344CB8AC3E}">
        <p14:creationId xmlns:p14="http://schemas.microsoft.com/office/powerpoint/2010/main" val="70053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1000"/>
                                        <p:tgtEl>
                                          <p:spTgt spid="8">
                                            <p:txEl>
                                              <p:pRg st="4" end="4"/>
                                            </p:txEl>
                                          </p:spTgt>
                                        </p:tgtEl>
                                      </p:cBhvr>
                                    </p:animEffect>
                                    <p:anim calcmode="lin" valueType="num">
                                      <p:cBhvr>
                                        <p:cTn id="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6" end="6"/>
                                            </p:txEl>
                                          </p:spTgt>
                                        </p:tgtEl>
                                        <p:attrNameLst>
                                          <p:attrName>style.visibility</p:attrName>
                                        </p:attrNameLst>
                                      </p:cBhvr>
                                      <p:to>
                                        <p:strVal val="visible"/>
                                      </p:to>
                                    </p:set>
                                    <p:animEffect transition="in" filter="fade">
                                      <p:cBhvr>
                                        <p:cTn id="12" dur="1000"/>
                                        <p:tgtEl>
                                          <p:spTgt spid="8">
                                            <p:txEl>
                                              <p:pRg st="6" end="6"/>
                                            </p:txEl>
                                          </p:spTgt>
                                        </p:tgtEl>
                                      </p:cBhvr>
                                    </p:animEffect>
                                    <p:anim calcmode="lin" valueType="num">
                                      <p:cBhvr>
                                        <p:cTn id="1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animEffect transition="in" filter="fade">
                                      <p:cBhvr>
                                        <p:cTn id="17" dur="1000"/>
                                        <p:tgtEl>
                                          <p:spTgt spid="8">
                                            <p:txEl>
                                              <p:pRg st="7" end="7"/>
                                            </p:txEl>
                                          </p:spTgt>
                                        </p:tgtEl>
                                      </p:cBhvr>
                                    </p:animEffect>
                                    <p:anim calcmode="lin" valueType="num">
                                      <p:cBhvr>
                                        <p:cTn id="18"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8" end="8"/>
                                            </p:txEl>
                                          </p:spTgt>
                                        </p:tgtEl>
                                        <p:attrNameLst>
                                          <p:attrName>style.visibility</p:attrName>
                                        </p:attrNameLst>
                                      </p:cBhvr>
                                      <p:to>
                                        <p:strVal val="visible"/>
                                      </p:to>
                                    </p:set>
                                    <p:animEffect transition="in" filter="fade">
                                      <p:cBhvr>
                                        <p:cTn id="22" dur="1000"/>
                                        <p:tgtEl>
                                          <p:spTgt spid="8">
                                            <p:txEl>
                                              <p:pRg st="8" end="8"/>
                                            </p:txEl>
                                          </p:spTgt>
                                        </p:tgtEl>
                                      </p:cBhvr>
                                    </p:animEffect>
                                    <p:anim calcmode="lin" valueType="num">
                                      <p:cBhvr>
                                        <p:cTn id="23"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animEffect transition="in" filter="fade">
                                      <p:cBhvr>
                                        <p:cTn id="27" dur="1000"/>
                                        <p:tgtEl>
                                          <p:spTgt spid="8">
                                            <p:txEl>
                                              <p:pRg st="10" end="10"/>
                                            </p:txEl>
                                          </p:spTgt>
                                        </p:tgtEl>
                                      </p:cBhvr>
                                    </p:animEffect>
                                    <p:anim calcmode="lin" valueType="num">
                                      <p:cBhvr>
                                        <p:cTn id="28"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FD037C4-00D7-496C-AE6A-A42EF40BA119}"/>
              </a:ext>
            </a:extLst>
          </p:cNvPr>
          <p:cNvSpPr>
            <a:spLocks noGrp="1"/>
          </p:cNvSpPr>
          <p:nvPr>
            <p:ph idx="1"/>
          </p:nvPr>
        </p:nvSpPr>
        <p:spPr/>
        <p:txBody>
          <a:bodyPr/>
          <a:lstStyle/>
          <a:p>
            <a:r>
              <a:rPr lang="en-US" sz="1800" dirty="0"/>
              <a:t>How these guidelines came about</a:t>
            </a:r>
          </a:p>
          <a:p>
            <a:r>
              <a:rPr lang="en-US" sz="1800" dirty="0"/>
              <a:t>The rationale and benefits of ethics guidelines</a:t>
            </a:r>
          </a:p>
          <a:p>
            <a:r>
              <a:rPr lang="en-US" sz="1800" dirty="0"/>
              <a:t>What we have done to date </a:t>
            </a:r>
          </a:p>
          <a:p>
            <a:r>
              <a:rPr lang="en-US" sz="1800" dirty="0"/>
              <a:t>What we are planning on doing</a:t>
            </a:r>
          </a:p>
          <a:p>
            <a:r>
              <a:rPr lang="en-US" sz="1800" dirty="0"/>
              <a:t>What the draft guidelines currently are</a:t>
            </a:r>
          </a:p>
          <a:p>
            <a:pPr marL="0" indent="0">
              <a:buNone/>
            </a:pPr>
            <a:endParaRPr lang="en-US" sz="1800" dirty="0"/>
          </a:p>
        </p:txBody>
      </p:sp>
      <p:sp>
        <p:nvSpPr>
          <p:cNvPr id="6" name="Date Placeholder 5">
            <a:extLst>
              <a:ext uri="{FF2B5EF4-FFF2-40B4-BE49-F238E27FC236}">
                <a16:creationId xmlns:a16="http://schemas.microsoft.com/office/drawing/2014/main" id="{0BE5D8D3-E45A-48EC-BA10-A9F7614700AF}"/>
              </a:ext>
            </a:extLst>
          </p:cNvPr>
          <p:cNvSpPr>
            <a:spLocks noGrp="1"/>
          </p:cNvSpPr>
          <p:nvPr>
            <p:ph type="dt" sz="half" idx="10"/>
          </p:nvPr>
        </p:nvSpPr>
        <p:spPr>
          <a:xfrm>
            <a:off x="0" y="6272214"/>
            <a:ext cx="12192000" cy="365125"/>
          </a:xfrm>
          <a:prstGeom prst="rect">
            <a:avLst/>
          </a:prstGeom>
        </p:spPr>
        <p:txBody>
          <a:bodyPr/>
          <a:lstStyle/>
          <a:p>
            <a:pPr algn="ctr">
              <a:defRPr/>
            </a:pPr>
            <a:r>
              <a:rPr lang="en-US" altLang="en-US" sz="1000" dirty="0"/>
              <a:t>9th European Conference on Positive Psychology, Budapest, Hungary, June 27-30, 2018</a:t>
            </a:r>
          </a:p>
          <a:p>
            <a:pPr>
              <a:defRPr/>
            </a:pPr>
            <a:endParaRPr lang="en-US" altLang="en-US" dirty="0"/>
          </a:p>
        </p:txBody>
      </p:sp>
      <p:sp>
        <p:nvSpPr>
          <p:cNvPr id="7" name="Title 6">
            <a:extLst>
              <a:ext uri="{FF2B5EF4-FFF2-40B4-BE49-F238E27FC236}">
                <a16:creationId xmlns:a16="http://schemas.microsoft.com/office/drawing/2014/main" id="{8FD7FD01-4C55-4396-ADE8-F52216EF4B0E}"/>
              </a:ext>
            </a:extLst>
          </p:cNvPr>
          <p:cNvSpPr>
            <a:spLocks noGrp="1"/>
          </p:cNvSpPr>
          <p:nvPr>
            <p:ph type="title"/>
          </p:nvPr>
        </p:nvSpPr>
        <p:spPr>
          <a:xfrm>
            <a:off x="3280528" y="346978"/>
            <a:ext cx="8301871" cy="1129287"/>
          </a:xfrm>
        </p:spPr>
        <p:txBody>
          <a:bodyPr/>
          <a:lstStyle/>
          <a:p>
            <a:r>
              <a:rPr lang="en-AU" dirty="0"/>
              <a:t>Overview</a:t>
            </a:r>
          </a:p>
        </p:txBody>
      </p:sp>
      <p:pic>
        <p:nvPicPr>
          <p:cNvPr id="5" name="Picture 4">
            <a:extLst>
              <a:ext uri="{FF2B5EF4-FFF2-40B4-BE49-F238E27FC236}">
                <a16:creationId xmlns:a16="http://schemas.microsoft.com/office/drawing/2014/main" id="{54B673B4-1596-4545-9679-71BA50A3DCAE}"/>
              </a:ext>
            </a:extLst>
          </p:cNvPr>
          <p:cNvPicPr>
            <a:picLocks noChangeAspect="1"/>
          </p:cNvPicPr>
          <p:nvPr/>
        </p:nvPicPr>
        <p:blipFill>
          <a:blip r:embed="rId2"/>
          <a:stretch>
            <a:fillRect/>
          </a:stretch>
        </p:blipFill>
        <p:spPr>
          <a:xfrm>
            <a:off x="1696824" y="412902"/>
            <a:ext cx="973514" cy="973514"/>
          </a:xfrm>
          <a:prstGeom prst="rect">
            <a:avLst/>
          </a:prstGeom>
        </p:spPr>
      </p:pic>
    </p:spTree>
    <p:extLst>
      <p:ext uri="{BB962C8B-B14F-4D97-AF65-F5344CB8AC3E}">
        <p14:creationId xmlns:p14="http://schemas.microsoft.com/office/powerpoint/2010/main" val="35686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FD037C4-00D7-496C-AE6A-A42EF40BA119}"/>
              </a:ext>
            </a:extLst>
          </p:cNvPr>
          <p:cNvSpPr>
            <a:spLocks noGrp="1"/>
          </p:cNvSpPr>
          <p:nvPr>
            <p:ph idx="1"/>
          </p:nvPr>
        </p:nvSpPr>
        <p:spPr>
          <a:xfrm>
            <a:off x="609600" y="1628665"/>
            <a:ext cx="9561922" cy="4298003"/>
          </a:xfrm>
        </p:spPr>
        <p:txBody>
          <a:bodyPr/>
          <a:lstStyle/>
          <a:p>
            <a:r>
              <a:rPr lang="en-US" sz="1800" dirty="0"/>
              <a:t>Observations on the emergent ‘professionalization’ of PP:</a:t>
            </a:r>
          </a:p>
          <a:p>
            <a:pPr lvl="1"/>
            <a:r>
              <a:rPr lang="en-US" sz="1800" dirty="0"/>
              <a:t>Becoming a profession; being conducted with increasing professionalization</a:t>
            </a:r>
          </a:p>
          <a:p>
            <a:pPr lvl="1"/>
            <a:r>
              <a:rPr lang="en-GB" sz="1800" dirty="0"/>
              <a:t>Lomas, T., &amp; Ivtzan, I. (2016). Professionalising positive psychology: Developing guidelines for training and regulation. </a:t>
            </a:r>
            <a:r>
              <a:rPr lang="en-GB" sz="1800" i="1" dirty="0"/>
              <a:t>International Journal of Wellbeing, 6</a:t>
            </a:r>
            <a:r>
              <a:rPr lang="en-GB" sz="1800" dirty="0"/>
              <a:t>(3), 96-112. </a:t>
            </a:r>
          </a:p>
          <a:p>
            <a:r>
              <a:rPr lang="en-GB" sz="1800" dirty="0"/>
              <a:t>Reflections from teaching MAPP course at UEL:</a:t>
            </a:r>
          </a:p>
          <a:p>
            <a:pPr lvl="1"/>
            <a:r>
              <a:rPr lang="en-GB" sz="1800" dirty="0"/>
              <a:t>Students practising in applied contexts</a:t>
            </a:r>
          </a:p>
          <a:p>
            <a:pPr lvl="1"/>
            <a:r>
              <a:rPr lang="en-GB" sz="1800" dirty="0"/>
              <a:t>The need for ethical guidelines to assist students (and practitioners generally)</a:t>
            </a:r>
          </a:p>
          <a:p>
            <a:r>
              <a:rPr lang="en-GB" sz="1800" dirty="0"/>
              <a:t>Ongoing dialogue in the field:</a:t>
            </a:r>
          </a:p>
          <a:p>
            <a:pPr lvl="1"/>
            <a:r>
              <a:rPr lang="en-GB" sz="1800" dirty="0"/>
              <a:t>Vella-Brodrick, D. A. (2011). The moral of the story: The importance of applying an ethics lens to the teaching of positive psychology. </a:t>
            </a:r>
            <a:r>
              <a:rPr lang="en-GB" sz="1800" i="1" dirty="0"/>
              <a:t>The Journal of Positive Psychology, 6</a:t>
            </a:r>
            <a:r>
              <a:rPr lang="en-GB" sz="1800" dirty="0"/>
              <a:t>(4), 320-325. </a:t>
            </a:r>
          </a:p>
          <a:p>
            <a:pPr lvl="1"/>
            <a:r>
              <a:rPr lang="en-GB" sz="1800" dirty="0"/>
              <a:t>Vella‐Brodrick, D. A. (2014). Dovetailing ethical practice and positive psychology to promote integrity, industriousness, innovation, and impact. In A. C. Parks, &amp; S. M. </a:t>
            </a:r>
            <a:r>
              <a:rPr lang="en-GB" sz="1800" dirty="0" err="1"/>
              <a:t>Schueller</a:t>
            </a:r>
            <a:r>
              <a:rPr lang="en-GB" sz="1800" dirty="0"/>
              <a:t> (Eds.), </a:t>
            </a:r>
            <a:r>
              <a:rPr lang="en-GB" sz="1800" i="1" dirty="0"/>
              <a:t>The Wiley Blackwell handbook of positive psychological interventions</a:t>
            </a:r>
            <a:r>
              <a:rPr lang="en-GB" sz="1800" dirty="0"/>
              <a:t> (pp. 416-432). New York, NY: Wiley Blackwell. </a:t>
            </a:r>
          </a:p>
          <a:p>
            <a:pPr lvl="1"/>
            <a:endParaRPr lang="en-GB" sz="1800" dirty="0"/>
          </a:p>
          <a:p>
            <a:endParaRPr lang="en-AU" sz="2400" dirty="0"/>
          </a:p>
        </p:txBody>
      </p:sp>
      <p:sp>
        <p:nvSpPr>
          <p:cNvPr id="6" name="Date Placeholder 5">
            <a:extLst>
              <a:ext uri="{FF2B5EF4-FFF2-40B4-BE49-F238E27FC236}">
                <a16:creationId xmlns:a16="http://schemas.microsoft.com/office/drawing/2014/main" id="{0BE5D8D3-E45A-48EC-BA10-A9F7614700AF}"/>
              </a:ext>
            </a:extLst>
          </p:cNvPr>
          <p:cNvSpPr>
            <a:spLocks noGrp="1"/>
          </p:cNvSpPr>
          <p:nvPr>
            <p:ph type="dt" sz="half" idx="10"/>
          </p:nvPr>
        </p:nvSpPr>
        <p:spPr>
          <a:xfrm>
            <a:off x="0" y="6272214"/>
            <a:ext cx="12192000" cy="365125"/>
          </a:xfrm>
          <a:prstGeom prst="rect">
            <a:avLst/>
          </a:prstGeom>
        </p:spPr>
        <p:txBody>
          <a:bodyPr/>
          <a:lstStyle/>
          <a:p>
            <a:pPr algn="ctr">
              <a:defRPr/>
            </a:pPr>
            <a:r>
              <a:rPr lang="en-US" altLang="en-US" sz="1000" dirty="0"/>
              <a:t>9th European Conference on Positive Psychology, Budapest, Hungary, June 27-30, 2018</a:t>
            </a:r>
          </a:p>
          <a:p>
            <a:pPr>
              <a:defRPr/>
            </a:pPr>
            <a:endParaRPr lang="en-US" altLang="en-US" dirty="0"/>
          </a:p>
        </p:txBody>
      </p:sp>
      <p:sp>
        <p:nvSpPr>
          <p:cNvPr id="7" name="Title 6">
            <a:extLst>
              <a:ext uri="{FF2B5EF4-FFF2-40B4-BE49-F238E27FC236}">
                <a16:creationId xmlns:a16="http://schemas.microsoft.com/office/drawing/2014/main" id="{8FD7FD01-4C55-4396-ADE8-F52216EF4B0E}"/>
              </a:ext>
            </a:extLst>
          </p:cNvPr>
          <p:cNvSpPr>
            <a:spLocks noGrp="1"/>
          </p:cNvSpPr>
          <p:nvPr>
            <p:ph type="title"/>
          </p:nvPr>
        </p:nvSpPr>
        <p:spPr>
          <a:xfrm>
            <a:off x="3280528" y="346978"/>
            <a:ext cx="8301871" cy="1129287"/>
          </a:xfrm>
        </p:spPr>
        <p:txBody>
          <a:bodyPr/>
          <a:lstStyle/>
          <a:p>
            <a:r>
              <a:rPr lang="en-AU" dirty="0"/>
              <a:t>The impetus for the project</a:t>
            </a:r>
          </a:p>
        </p:txBody>
      </p:sp>
      <p:pic>
        <p:nvPicPr>
          <p:cNvPr id="5" name="Picture 4">
            <a:extLst>
              <a:ext uri="{FF2B5EF4-FFF2-40B4-BE49-F238E27FC236}">
                <a16:creationId xmlns:a16="http://schemas.microsoft.com/office/drawing/2014/main" id="{54B673B4-1596-4545-9679-71BA50A3DCAE}"/>
              </a:ext>
            </a:extLst>
          </p:cNvPr>
          <p:cNvPicPr>
            <a:picLocks noChangeAspect="1"/>
          </p:cNvPicPr>
          <p:nvPr/>
        </p:nvPicPr>
        <p:blipFill>
          <a:blip r:embed="rId2"/>
          <a:stretch>
            <a:fillRect/>
          </a:stretch>
        </p:blipFill>
        <p:spPr>
          <a:xfrm>
            <a:off x="1696824" y="412902"/>
            <a:ext cx="973514" cy="973514"/>
          </a:xfrm>
          <a:prstGeom prst="rect">
            <a:avLst/>
          </a:prstGeom>
        </p:spPr>
      </p:pic>
      <p:pic>
        <p:nvPicPr>
          <p:cNvPr id="2" name="Picture 1">
            <a:extLst>
              <a:ext uri="{FF2B5EF4-FFF2-40B4-BE49-F238E27FC236}">
                <a16:creationId xmlns:a16="http://schemas.microsoft.com/office/drawing/2014/main" id="{7834B824-4160-4640-BC0D-DBBFAB05A518}"/>
              </a:ext>
            </a:extLst>
          </p:cNvPr>
          <p:cNvPicPr>
            <a:picLocks noChangeAspect="1"/>
          </p:cNvPicPr>
          <p:nvPr/>
        </p:nvPicPr>
        <p:blipFill rotWithShape="1">
          <a:blip r:embed="rId3"/>
          <a:srcRect l="42526" t="11752" r="42706" b="18557"/>
          <a:stretch/>
        </p:blipFill>
        <p:spPr>
          <a:xfrm>
            <a:off x="10321663" y="2149311"/>
            <a:ext cx="1779211" cy="1574276"/>
          </a:xfrm>
          <a:prstGeom prst="rect">
            <a:avLst/>
          </a:prstGeom>
        </p:spPr>
      </p:pic>
      <p:cxnSp>
        <p:nvCxnSpPr>
          <p:cNvPr id="4" name="Straight Arrow Connector 3">
            <a:extLst>
              <a:ext uri="{FF2B5EF4-FFF2-40B4-BE49-F238E27FC236}">
                <a16:creationId xmlns:a16="http://schemas.microsoft.com/office/drawing/2014/main" id="{28047835-57AE-431B-9999-EDB945DF55C1}"/>
              </a:ext>
            </a:extLst>
          </p:cNvPr>
          <p:cNvCxnSpPr/>
          <p:nvPr/>
        </p:nvCxnSpPr>
        <p:spPr>
          <a:xfrm>
            <a:off x="9898145" y="2667785"/>
            <a:ext cx="27337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6668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FD037C4-00D7-496C-AE6A-A42EF40BA119}"/>
              </a:ext>
            </a:extLst>
          </p:cNvPr>
          <p:cNvSpPr>
            <a:spLocks noGrp="1"/>
          </p:cNvSpPr>
          <p:nvPr>
            <p:ph idx="1"/>
          </p:nvPr>
        </p:nvSpPr>
        <p:spPr/>
        <p:txBody>
          <a:bodyPr/>
          <a:lstStyle/>
          <a:p>
            <a:r>
              <a:rPr lang="en-US" sz="1800" dirty="0"/>
              <a:t>PP initially not conceived as a distinct specialty:</a:t>
            </a:r>
          </a:p>
          <a:p>
            <a:pPr lvl="1"/>
            <a:r>
              <a:rPr lang="en-US" sz="1800" dirty="0"/>
              <a:t>Initially conceived more as an ethos, a </a:t>
            </a:r>
            <a:r>
              <a:rPr lang="en-GB" sz="1800" dirty="0"/>
              <a:t>“collective identity,” unifying researchers interested in “the brighter sides of human nature” </a:t>
            </a:r>
          </a:p>
          <a:p>
            <a:pPr lvl="2"/>
            <a:r>
              <a:rPr lang="en-GB" sz="1400" dirty="0"/>
              <a:t>Linley, P. A., &amp; Joseph, S. (2004). Applied positive psychology: A new perspective for professional practice. In P. A. Linley &amp; S. Joseph (Eds.), </a:t>
            </a:r>
            <a:r>
              <a:rPr lang="en-GB" sz="1400" i="1" dirty="0"/>
              <a:t>Positive Psychology in Practice</a:t>
            </a:r>
            <a:r>
              <a:rPr lang="en-GB" sz="1400" dirty="0"/>
              <a:t> (pp. 3-12). Hoboken, New Jersey: John Wiley and Sons.</a:t>
            </a:r>
          </a:p>
          <a:p>
            <a:r>
              <a:rPr lang="en-US" sz="1800" dirty="0"/>
              <a:t>Gradual emergence of a professional identity:</a:t>
            </a:r>
          </a:p>
          <a:p>
            <a:pPr lvl="1"/>
            <a:r>
              <a:rPr lang="en-US" sz="1800" dirty="0"/>
              <a:t>Some scholars, and MAPP graduates, identifying as “positive psychologists” or “positive psychology practitioners” (even if issues of legality, e.g., around professional titles) </a:t>
            </a:r>
          </a:p>
          <a:p>
            <a:r>
              <a:rPr lang="en-US" sz="1800" dirty="0"/>
              <a:t>A complicated picture:</a:t>
            </a:r>
          </a:p>
          <a:p>
            <a:pPr lvl="1"/>
            <a:r>
              <a:rPr lang="en-US" sz="1800" dirty="0"/>
              <a:t>Many people ‘aligned with’ PP are affiliated to other professions (e.g., education)</a:t>
            </a:r>
          </a:p>
          <a:p>
            <a:pPr lvl="1"/>
            <a:r>
              <a:rPr lang="en-US" sz="1800" dirty="0"/>
              <a:t>Hybrid fields, such as ‘positive clinical psychology’</a:t>
            </a:r>
          </a:p>
          <a:p>
            <a:pPr lvl="1"/>
            <a:r>
              <a:rPr lang="en-US" sz="1800" dirty="0"/>
              <a:t>Many such people are already affiliated to, and guided/regulated by, professional bodies</a:t>
            </a:r>
          </a:p>
          <a:p>
            <a:r>
              <a:rPr lang="en-US" sz="1800" dirty="0"/>
              <a:t>Questions remain about how best to guide/regulate those unaffiliated</a:t>
            </a:r>
            <a:endParaRPr lang="en-AU" sz="1800" dirty="0"/>
          </a:p>
        </p:txBody>
      </p:sp>
      <p:sp>
        <p:nvSpPr>
          <p:cNvPr id="6" name="Date Placeholder 5">
            <a:extLst>
              <a:ext uri="{FF2B5EF4-FFF2-40B4-BE49-F238E27FC236}">
                <a16:creationId xmlns:a16="http://schemas.microsoft.com/office/drawing/2014/main" id="{0BE5D8D3-E45A-48EC-BA10-A9F7614700AF}"/>
              </a:ext>
            </a:extLst>
          </p:cNvPr>
          <p:cNvSpPr>
            <a:spLocks noGrp="1"/>
          </p:cNvSpPr>
          <p:nvPr>
            <p:ph type="dt" sz="half" idx="10"/>
          </p:nvPr>
        </p:nvSpPr>
        <p:spPr>
          <a:xfrm>
            <a:off x="0" y="6272214"/>
            <a:ext cx="12192000" cy="365125"/>
          </a:xfrm>
          <a:prstGeom prst="rect">
            <a:avLst/>
          </a:prstGeom>
        </p:spPr>
        <p:txBody>
          <a:bodyPr/>
          <a:lstStyle/>
          <a:p>
            <a:pPr algn="ctr">
              <a:defRPr/>
            </a:pPr>
            <a:r>
              <a:rPr lang="en-US" altLang="en-US" sz="1000" dirty="0"/>
              <a:t>9th European Conference on Positive Psychology, Budapest, Hungary, June 27-30, 2018</a:t>
            </a:r>
          </a:p>
          <a:p>
            <a:pPr>
              <a:defRPr/>
            </a:pPr>
            <a:endParaRPr lang="en-US" altLang="en-US" dirty="0"/>
          </a:p>
        </p:txBody>
      </p:sp>
      <p:sp>
        <p:nvSpPr>
          <p:cNvPr id="7" name="Title 6">
            <a:extLst>
              <a:ext uri="{FF2B5EF4-FFF2-40B4-BE49-F238E27FC236}">
                <a16:creationId xmlns:a16="http://schemas.microsoft.com/office/drawing/2014/main" id="{8FD7FD01-4C55-4396-ADE8-F52216EF4B0E}"/>
              </a:ext>
            </a:extLst>
          </p:cNvPr>
          <p:cNvSpPr>
            <a:spLocks noGrp="1"/>
          </p:cNvSpPr>
          <p:nvPr>
            <p:ph type="title"/>
          </p:nvPr>
        </p:nvSpPr>
        <p:spPr>
          <a:xfrm>
            <a:off x="3280528" y="346978"/>
            <a:ext cx="8301871" cy="1129287"/>
          </a:xfrm>
        </p:spPr>
        <p:txBody>
          <a:bodyPr/>
          <a:lstStyle/>
          <a:p>
            <a:r>
              <a:rPr lang="en-AU" dirty="0"/>
              <a:t>Emergent professionalisation</a:t>
            </a:r>
          </a:p>
        </p:txBody>
      </p:sp>
      <p:pic>
        <p:nvPicPr>
          <p:cNvPr id="5" name="Picture 4">
            <a:extLst>
              <a:ext uri="{FF2B5EF4-FFF2-40B4-BE49-F238E27FC236}">
                <a16:creationId xmlns:a16="http://schemas.microsoft.com/office/drawing/2014/main" id="{54B673B4-1596-4545-9679-71BA50A3DCAE}"/>
              </a:ext>
            </a:extLst>
          </p:cNvPr>
          <p:cNvPicPr>
            <a:picLocks noChangeAspect="1"/>
          </p:cNvPicPr>
          <p:nvPr/>
        </p:nvPicPr>
        <p:blipFill>
          <a:blip r:embed="rId2"/>
          <a:stretch>
            <a:fillRect/>
          </a:stretch>
        </p:blipFill>
        <p:spPr>
          <a:xfrm>
            <a:off x="1696824" y="412902"/>
            <a:ext cx="973514" cy="973514"/>
          </a:xfrm>
          <a:prstGeom prst="rect">
            <a:avLst/>
          </a:prstGeom>
        </p:spPr>
      </p:pic>
    </p:spTree>
    <p:extLst>
      <p:ext uri="{BB962C8B-B14F-4D97-AF65-F5344CB8AC3E}">
        <p14:creationId xmlns:p14="http://schemas.microsoft.com/office/powerpoint/2010/main" val="2386168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FD037C4-00D7-496C-AE6A-A42EF40BA119}"/>
              </a:ext>
            </a:extLst>
          </p:cNvPr>
          <p:cNvSpPr>
            <a:spLocks noGrp="1"/>
          </p:cNvSpPr>
          <p:nvPr>
            <p:ph idx="1"/>
          </p:nvPr>
        </p:nvSpPr>
        <p:spPr>
          <a:xfrm>
            <a:off x="609600" y="1628665"/>
            <a:ext cx="9910713" cy="4298003"/>
          </a:xfrm>
        </p:spPr>
        <p:txBody>
          <a:bodyPr/>
          <a:lstStyle/>
          <a:p>
            <a:r>
              <a:rPr lang="en-US" sz="1800" dirty="0"/>
              <a:t>PP is on a ‘journey’ towards professionalization:</a:t>
            </a:r>
          </a:p>
          <a:p>
            <a:pPr lvl="1"/>
            <a:r>
              <a:rPr lang="en-US" sz="1800" dirty="0"/>
              <a:t>Multiple complementary initiatives</a:t>
            </a:r>
          </a:p>
          <a:p>
            <a:pPr lvl="1"/>
            <a:r>
              <a:rPr lang="en-US" sz="1800" dirty="0"/>
              <a:t>E.g., ENPP initiative around accreditation</a:t>
            </a:r>
          </a:p>
          <a:p>
            <a:endParaRPr lang="en-US" sz="1800" dirty="0"/>
          </a:p>
          <a:p>
            <a:r>
              <a:rPr lang="en-US" sz="1800" dirty="0"/>
              <a:t>Recognition that professionalization will have many components (each with issues needing much thought):</a:t>
            </a:r>
          </a:p>
          <a:p>
            <a:pPr lvl="1"/>
            <a:r>
              <a:rPr lang="en-US" sz="1800" dirty="0"/>
              <a:t>Training (e.g., by whom, to what standard?)</a:t>
            </a:r>
          </a:p>
          <a:p>
            <a:pPr lvl="1"/>
            <a:r>
              <a:rPr lang="en-US" sz="1800" dirty="0"/>
              <a:t>Accreditation (e.g., awarded, monitored, and regulated by whom?)</a:t>
            </a:r>
          </a:p>
          <a:p>
            <a:pPr lvl="1"/>
            <a:r>
              <a:rPr lang="en-US" sz="1800" dirty="0"/>
              <a:t>On-going professional development and maintenance of standards (e.g., supervision process?)</a:t>
            </a:r>
          </a:p>
          <a:p>
            <a:pPr lvl="1"/>
            <a:r>
              <a:rPr lang="en-US" sz="1800" dirty="0"/>
              <a:t>Development of ethical guidelines (e.g., generation of formal and mandated codes eventually?)</a:t>
            </a:r>
          </a:p>
          <a:p>
            <a:pPr lvl="1"/>
            <a:endParaRPr lang="en-US" sz="1800" dirty="0"/>
          </a:p>
          <a:p>
            <a:r>
              <a:rPr lang="en-US" sz="1800" dirty="0"/>
              <a:t>Our project: Specific focus on developing ethical guidelines:</a:t>
            </a:r>
          </a:p>
          <a:p>
            <a:pPr lvl="1"/>
            <a:r>
              <a:rPr lang="en-US" sz="1800" dirty="0"/>
              <a:t>Feed into this wider process</a:t>
            </a:r>
          </a:p>
          <a:p>
            <a:endParaRPr lang="en-AU" sz="1800" dirty="0"/>
          </a:p>
        </p:txBody>
      </p:sp>
      <p:sp>
        <p:nvSpPr>
          <p:cNvPr id="6" name="Date Placeholder 5">
            <a:extLst>
              <a:ext uri="{FF2B5EF4-FFF2-40B4-BE49-F238E27FC236}">
                <a16:creationId xmlns:a16="http://schemas.microsoft.com/office/drawing/2014/main" id="{0BE5D8D3-E45A-48EC-BA10-A9F7614700AF}"/>
              </a:ext>
            </a:extLst>
          </p:cNvPr>
          <p:cNvSpPr>
            <a:spLocks noGrp="1"/>
          </p:cNvSpPr>
          <p:nvPr>
            <p:ph type="dt" sz="half" idx="10"/>
          </p:nvPr>
        </p:nvSpPr>
        <p:spPr>
          <a:xfrm>
            <a:off x="0" y="6272214"/>
            <a:ext cx="12192000" cy="365125"/>
          </a:xfrm>
          <a:prstGeom prst="rect">
            <a:avLst/>
          </a:prstGeom>
        </p:spPr>
        <p:txBody>
          <a:bodyPr/>
          <a:lstStyle/>
          <a:p>
            <a:pPr algn="ctr">
              <a:defRPr/>
            </a:pPr>
            <a:r>
              <a:rPr lang="en-US" altLang="en-US" sz="1000" dirty="0"/>
              <a:t>9th European Conference on Positive Psychology, Budapest, Hungary, June 27-30, 2018</a:t>
            </a:r>
          </a:p>
          <a:p>
            <a:pPr>
              <a:defRPr/>
            </a:pPr>
            <a:endParaRPr lang="en-US" altLang="en-US" dirty="0"/>
          </a:p>
        </p:txBody>
      </p:sp>
      <p:sp>
        <p:nvSpPr>
          <p:cNvPr id="7" name="Title 6">
            <a:extLst>
              <a:ext uri="{FF2B5EF4-FFF2-40B4-BE49-F238E27FC236}">
                <a16:creationId xmlns:a16="http://schemas.microsoft.com/office/drawing/2014/main" id="{8FD7FD01-4C55-4396-ADE8-F52216EF4B0E}"/>
              </a:ext>
            </a:extLst>
          </p:cNvPr>
          <p:cNvSpPr>
            <a:spLocks noGrp="1"/>
          </p:cNvSpPr>
          <p:nvPr>
            <p:ph type="title"/>
          </p:nvPr>
        </p:nvSpPr>
        <p:spPr>
          <a:xfrm>
            <a:off x="3280528" y="346978"/>
            <a:ext cx="8301871" cy="1129287"/>
          </a:xfrm>
        </p:spPr>
        <p:txBody>
          <a:bodyPr/>
          <a:lstStyle/>
          <a:p>
            <a:r>
              <a:rPr lang="en-AU" dirty="0"/>
              <a:t>Elements of professionalisation</a:t>
            </a:r>
          </a:p>
        </p:txBody>
      </p:sp>
      <p:pic>
        <p:nvPicPr>
          <p:cNvPr id="5" name="Picture 4">
            <a:extLst>
              <a:ext uri="{FF2B5EF4-FFF2-40B4-BE49-F238E27FC236}">
                <a16:creationId xmlns:a16="http://schemas.microsoft.com/office/drawing/2014/main" id="{54B673B4-1596-4545-9679-71BA50A3DCAE}"/>
              </a:ext>
            </a:extLst>
          </p:cNvPr>
          <p:cNvPicPr>
            <a:picLocks noChangeAspect="1"/>
          </p:cNvPicPr>
          <p:nvPr/>
        </p:nvPicPr>
        <p:blipFill>
          <a:blip r:embed="rId2"/>
          <a:stretch>
            <a:fillRect/>
          </a:stretch>
        </p:blipFill>
        <p:spPr>
          <a:xfrm>
            <a:off x="1696824" y="412902"/>
            <a:ext cx="973514" cy="973514"/>
          </a:xfrm>
          <a:prstGeom prst="rect">
            <a:avLst/>
          </a:prstGeom>
        </p:spPr>
      </p:pic>
    </p:spTree>
    <p:extLst>
      <p:ext uri="{BB962C8B-B14F-4D97-AF65-F5344CB8AC3E}">
        <p14:creationId xmlns:p14="http://schemas.microsoft.com/office/powerpoint/2010/main" val="160833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FD037C4-00D7-496C-AE6A-A42EF40BA119}"/>
              </a:ext>
            </a:extLst>
          </p:cNvPr>
          <p:cNvSpPr>
            <a:spLocks noGrp="1"/>
          </p:cNvSpPr>
          <p:nvPr>
            <p:ph idx="1"/>
          </p:nvPr>
        </p:nvSpPr>
        <p:spPr>
          <a:xfrm>
            <a:off x="609600" y="1476265"/>
            <a:ext cx="10972800" cy="4450403"/>
          </a:xfrm>
        </p:spPr>
        <p:txBody>
          <a:bodyPr/>
          <a:lstStyle/>
          <a:p>
            <a:r>
              <a:rPr lang="en-US" sz="1800" dirty="0"/>
              <a:t>What are ethics:</a:t>
            </a:r>
          </a:p>
          <a:p>
            <a:pPr lvl="1"/>
            <a:r>
              <a:rPr lang="en-US" sz="1800" dirty="0"/>
              <a:t>Norms shared by a group. Derives from </a:t>
            </a:r>
            <a:r>
              <a:rPr lang="en-US" sz="1800" i="1" dirty="0" err="1"/>
              <a:t>ethikos</a:t>
            </a:r>
            <a:r>
              <a:rPr lang="en-US" sz="1800" dirty="0"/>
              <a:t> (custom or usage).</a:t>
            </a:r>
          </a:p>
          <a:p>
            <a:endParaRPr lang="en-US" sz="1800" dirty="0"/>
          </a:p>
          <a:p>
            <a:r>
              <a:rPr lang="en-GB" sz="1800" dirty="0"/>
              <a:t>Overlap with morals:</a:t>
            </a:r>
          </a:p>
          <a:p>
            <a:pPr lvl="1"/>
            <a:r>
              <a:rPr lang="en-GB" sz="1800" dirty="0"/>
              <a:t>Morals = notions of right and wrong; bridging is and ought</a:t>
            </a:r>
          </a:p>
          <a:p>
            <a:pPr lvl="1"/>
            <a:r>
              <a:rPr lang="en-GB" sz="1800" dirty="0"/>
              <a:t>Morals can be individual/subjective, and may also be only implicit/unarticulated</a:t>
            </a:r>
          </a:p>
          <a:p>
            <a:pPr lvl="1"/>
            <a:r>
              <a:rPr lang="en-GB" sz="1800" dirty="0"/>
              <a:t>Ethics are usually explicit/articulated, and communally agreed</a:t>
            </a:r>
          </a:p>
          <a:p>
            <a:pPr lvl="1"/>
            <a:endParaRPr lang="en-GB" sz="1800" dirty="0"/>
          </a:p>
          <a:p>
            <a:r>
              <a:rPr lang="en-GB" sz="1800" dirty="0"/>
              <a:t>Often domain-specific:</a:t>
            </a:r>
          </a:p>
          <a:p>
            <a:pPr lvl="1"/>
            <a:r>
              <a:rPr lang="en-GB" sz="1800" dirty="0"/>
              <a:t>Tailored for specific endeavours and practices (e.g., consumption of food)</a:t>
            </a:r>
          </a:p>
          <a:p>
            <a:pPr lvl="1"/>
            <a:endParaRPr lang="en-GB" sz="1800" dirty="0"/>
          </a:p>
          <a:p>
            <a:r>
              <a:rPr lang="en-US" sz="1800" dirty="0"/>
              <a:t>Most fields of endeavor have ethical guidelines, and even formal codes:</a:t>
            </a:r>
          </a:p>
          <a:p>
            <a:pPr lvl="1"/>
            <a:r>
              <a:rPr lang="en-US" sz="1800" dirty="0"/>
              <a:t>Guidelines: Help practitioners regulate their conduct and achieve best practice</a:t>
            </a:r>
          </a:p>
          <a:p>
            <a:pPr lvl="1"/>
            <a:r>
              <a:rPr lang="en-GB" sz="1800" dirty="0"/>
              <a:t>Codes: ‘Rules and standards of conduct recognized as binding in a professional body or an association’ </a:t>
            </a:r>
          </a:p>
          <a:p>
            <a:pPr marL="0" indent="0">
              <a:buNone/>
            </a:pPr>
            <a:endParaRPr lang="en-GB" sz="1800" dirty="0"/>
          </a:p>
          <a:p>
            <a:pPr lvl="1"/>
            <a:endParaRPr lang="en-US" sz="1800" dirty="0"/>
          </a:p>
          <a:p>
            <a:pPr lvl="1"/>
            <a:endParaRPr lang="en-US" sz="1800" dirty="0"/>
          </a:p>
          <a:p>
            <a:endParaRPr lang="en-US" sz="1800" dirty="0"/>
          </a:p>
          <a:p>
            <a:endParaRPr lang="en-AU" sz="1800" dirty="0"/>
          </a:p>
        </p:txBody>
      </p:sp>
      <p:sp>
        <p:nvSpPr>
          <p:cNvPr id="6" name="Date Placeholder 5">
            <a:extLst>
              <a:ext uri="{FF2B5EF4-FFF2-40B4-BE49-F238E27FC236}">
                <a16:creationId xmlns:a16="http://schemas.microsoft.com/office/drawing/2014/main" id="{0BE5D8D3-E45A-48EC-BA10-A9F7614700AF}"/>
              </a:ext>
            </a:extLst>
          </p:cNvPr>
          <p:cNvSpPr>
            <a:spLocks noGrp="1"/>
          </p:cNvSpPr>
          <p:nvPr>
            <p:ph type="dt" sz="half" idx="10"/>
          </p:nvPr>
        </p:nvSpPr>
        <p:spPr>
          <a:xfrm>
            <a:off x="0" y="6272214"/>
            <a:ext cx="12192000" cy="365125"/>
          </a:xfrm>
          <a:prstGeom prst="rect">
            <a:avLst/>
          </a:prstGeom>
        </p:spPr>
        <p:txBody>
          <a:bodyPr/>
          <a:lstStyle/>
          <a:p>
            <a:pPr algn="ctr">
              <a:defRPr/>
            </a:pPr>
            <a:r>
              <a:rPr lang="en-US" altLang="en-US" sz="1000" dirty="0"/>
              <a:t>9th European Conference on Positive Psychology, Budapest, Hungary, June 27-30, 2018</a:t>
            </a:r>
          </a:p>
          <a:p>
            <a:pPr>
              <a:defRPr/>
            </a:pPr>
            <a:endParaRPr lang="en-US" altLang="en-US" dirty="0"/>
          </a:p>
        </p:txBody>
      </p:sp>
      <p:sp>
        <p:nvSpPr>
          <p:cNvPr id="7" name="Title 6">
            <a:extLst>
              <a:ext uri="{FF2B5EF4-FFF2-40B4-BE49-F238E27FC236}">
                <a16:creationId xmlns:a16="http://schemas.microsoft.com/office/drawing/2014/main" id="{8FD7FD01-4C55-4396-ADE8-F52216EF4B0E}"/>
              </a:ext>
            </a:extLst>
          </p:cNvPr>
          <p:cNvSpPr>
            <a:spLocks noGrp="1"/>
          </p:cNvSpPr>
          <p:nvPr>
            <p:ph type="title"/>
          </p:nvPr>
        </p:nvSpPr>
        <p:spPr>
          <a:xfrm>
            <a:off x="3280528" y="346978"/>
            <a:ext cx="8301871" cy="1129287"/>
          </a:xfrm>
        </p:spPr>
        <p:txBody>
          <a:bodyPr/>
          <a:lstStyle/>
          <a:p>
            <a:r>
              <a:rPr lang="en-AU" dirty="0"/>
              <a:t>What are ethics</a:t>
            </a:r>
          </a:p>
        </p:txBody>
      </p:sp>
      <p:pic>
        <p:nvPicPr>
          <p:cNvPr id="5" name="Picture 4">
            <a:extLst>
              <a:ext uri="{FF2B5EF4-FFF2-40B4-BE49-F238E27FC236}">
                <a16:creationId xmlns:a16="http://schemas.microsoft.com/office/drawing/2014/main" id="{54B673B4-1596-4545-9679-71BA50A3DCAE}"/>
              </a:ext>
            </a:extLst>
          </p:cNvPr>
          <p:cNvPicPr>
            <a:picLocks noChangeAspect="1"/>
          </p:cNvPicPr>
          <p:nvPr/>
        </p:nvPicPr>
        <p:blipFill>
          <a:blip r:embed="rId2"/>
          <a:stretch>
            <a:fillRect/>
          </a:stretch>
        </p:blipFill>
        <p:spPr>
          <a:xfrm>
            <a:off x="1696824" y="412902"/>
            <a:ext cx="973514" cy="973514"/>
          </a:xfrm>
          <a:prstGeom prst="rect">
            <a:avLst/>
          </a:prstGeom>
        </p:spPr>
      </p:pic>
    </p:spTree>
    <p:extLst>
      <p:ext uri="{BB962C8B-B14F-4D97-AF65-F5344CB8AC3E}">
        <p14:creationId xmlns:p14="http://schemas.microsoft.com/office/powerpoint/2010/main" val="2157017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FD037C4-00D7-496C-AE6A-A42EF40BA119}"/>
              </a:ext>
            </a:extLst>
          </p:cNvPr>
          <p:cNvSpPr>
            <a:spLocks noGrp="1"/>
          </p:cNvSpPr>
          <p:nvPr>
            <p:ph idx="1"/>
          </p:nvPr>
        </p:nvSpPr>
        <p:spPr/>
        <p:txBody>
          <a:bodyPr/>
          <a:lstStyle/>
          <a:p>
            <a:r>
              <a:rPr lang="en-US" sz="1800" dirty="0"/>
              <a:t>Most fields of endeavor have ethical guidelines (and often codes):</a:t>
            </a:r>
          </a:p>
          <a:p>
            <a:pPr lvl="1"/>
            <a:r>
              <a:rPr lang="en-US" sz="1800" dirty="0"/>
              <a:t>Aspirational aspect: Help practitioners regulate their conduct and achieve best practice</a:t>
            </a:r>
          </a:p>
          <a:p>
            <a:pPr lvl="1"/>
            <a:r>
              <a:rPr lang="en-US" sz="1800" dirty="0"/>
              <a:t>Corrective aspect: Facilitate the detection and correction of unethical (or generally poor) practices</a:t>
            </a:r>
          </a:p>
          <a:p>
            <a:pPr lvl="1"/>
            <a:endParaRPr lang="en-AU" sz="1400" dirty="0"/>
          </a:p>
          <a:p>
            <a:r>
              <a:rPr lang="en-AU" sz="1800" dirty="0"/>
              <a:t>Many people practising PP – unaffiliated to other professions – will lack such guidelines:</a:t>
            </a:r>
          </a:p>
          <a:p>
            <a:pPr lvl="1"/>
            <a:r>
              <a:rPr lang="en-AU" sz="1800" dirty="0"/>
              <a:t>Not to suggest that they are necessarily unethical</a:t>
            </a:r>
          </a:p>
          <a:p>
            <a:pPr lvl="1"/>
            <a:r>
              <a:rPr lang="en-AU" sz="1800" dirty="0"/>
              <a:t>Applied work is challenging, and everyone could use guidance</a:t>
            </a:r>
          </a:p>
          <a:p>
            <a:pPr lvl="1"/>
            <a:endParaRPr lang="en-AU" sz="1800" dirty="0"/>
          </a:p>
          <a:p>
            <a:r>
              <a:rPr lang="en-US" sz="1800" dirty="0"/>
              <a:t>Multiple benefits:</a:t>
            </a:r>
          </a:p>
          <a:p>
            <a:pPr lvl="1"/>
            <a:r>
              <a:rPr lang="en-US" sz="1800" dirty="0"/>
              <a:t>Helps to ensure best practice (e.g., professional development)</a:t>
            </a:r>
          </a:p>
          <a:p>
            <a:pPr lvl="1"/>
            <a:r>
              <a:rPr lang="en-US" sz="1800" dirty="0"/>
              <a:t>Guidance for handling tricky situations</a:t>
            </a:r>
          </a:p>
          <a:p>
            <a:pPr lvl="1"/>
            <a:r>
              <a:rPr lang="en-US" sz="1800" dirty="0"/>
              <a:t>Sense of community / identity</a:t>
            </a:r>
          </a:p>
          <a:p>
            <a:pPr lvl="1"/>
            <a:r>
              <a:rPr lang="en-US" sz="1800" dirty="0"/>
              <a:t>Can feed into credentialing and general professionalization</a:t>
            </a:r>
          </a:p>
          <a:p>
            <a:pPr lvl="1"/>
            <a:endParaRPr lang="en-US" sz="1800" dirty="0"/>
          </a:p>
          <a:p>
            <a:pPr lvl="1"/>
            <a:endParaRPr lang="en-US" sz="1800" dirty="0"/>
          </a:p>
          <a:p>
            <a:endParaRPr lang="en-US" sz="1800" dirty="0"/>
          </a:p>
          <a:p>
            <a:endParaRPr lang="en-AU" sz="1800" dirty="0"/>
          </a:p>
        </p:txBody>
      </p:sp>
      <p:sp>
        <p:nvSpPr>
          <p:cNvPr id="6" name="Date Placeholder 5">
            <a:extLst>
              <a:ext uri="{FF2B5EF4-FFF2-40B4-BE49-F238E27FC236}">
                <a16:creationId xmlns:a16="http://schemas.microsoft.com/office/drawing/2014/main" id="{0BE5D8D3-E45A-48EC-BA10-A9F7614700AF}"/>
              </a:ext>
            </a:extLst>
          </p:cNvPr>
          <p:cNvSpPr>
            <a:spLocks noGrp="1"/>
          </p:cNvSpPr>
          <p:nvPr>
            <p:ph type="dt" sz="half" idx="10"/>
          </p:nvPr>
        </p:nvSpPr>
        <p:spPr>
          <a:xfrm>
            <a:off x="0" y="6272214"/>
            <a:ext cx="12192000" cy="365125"/>
          </a:xfrm>
          <a:prstGeom prst="rect">
            <a:avLst/>
          </a:prstGeom>
        </p:spPr>
        <p:txBody>
          <a:bodyPr/>
          <a:lstStyle/>
          <a:p>
            <a:pPr algn="ctr">
              <a:defRPr/>
            </a:pPr>
            <a:r>
              <a:rPr lang="en-US" altLang="en-US" sz="1000" dirty="0"/>
              <a:t>9th European Conference on Positive Psychology, Budapest, Hungary, June 27-30, 2018</a:t>
            </a:r>
          </a:p>
          <a:p>
            <a:pPr>
              <a:defRPr/>
            </a:pPr>
            <a:endParaRPr lang="en-US" altLang="en-US" dirty="0"/>
          </a:p>
        </p:txBody>
      </p:sp>
      <p:sp>
        <p:nvSpPr>
          <p:cNvPr id="7" name="Title 6">
            <a:extLst>
              <a:ext uri="{FF2B5EF4-FFF2-40B4-BE49-F238E27FC236}">
                <a16:creationId xmlns:a16="http://schemas.microsoft.com/office/drawing/2014/main" id="{8FD7FD01-4C55-4396-ADE8-F52216EF4B0E}"/>
              </a:ext>
            </a:extLst>
          </p:cNvPr>
          <p:cNvSpPr>
            <a:spLocks noGrp="1"/>
          </p:cNvSpPr>
          <p:nvPr>
            <p:ph type="title"/>
          </p:nvPr>
        </p:nvSpPr>
        <p:spPr>
          <a:xfrm>
            <a:off x="3280528" y="346978"/>
            <a:ext cx="8301871" cy="1129287"/>
          </a:xfrm>
        </p:spPr>
        <p:txBody>
          <a:bodyPr/>
          <a:lstStyle/>
          <a:p>
            <a:r>
              <a:rPr lang="en-AU" dirty="0"/>
              <a:t>The rationale for ethical guidelines</a:t>
            </a:r>
          </a:p>
        </p:txBody>
      </p:sp>
      <p:pic>
        <p:nvPicPr>
          <p:cNvPr id="5" name="Picture 4">
            <a:extLst>
              <a:ext uri="{FF2B5EF4-FFF2-40B4-BE49-F238E27FC236}">
                <a16:creationId xmlns:a16="http://schemas.microsoft.com/office/drawing/2014/main" id="{54B673B4-1596-4545-9679-71BA50A3DCAE}"/>
              </a:ext>
            </a:extLst>
          </p:cNvPr>
          <p:cNvPicPr>
            <a:picLocks noChangeAspect="1"/>
          </p:cNvPicPr>
          <p:nvPr/>
        </p:nvPicPr>
        <p:blipFill>
          <a:blip r:embed="rId2"/>
          <a:stretch>
            <a:fillRect/>
          </a:stretch>
        </p:blipFill>
        <p:spPr>
          <a:xfrm>
            <a:off x="1696824" y="412902"/>
            <a:ext cx="973514" cy="973514"/>
          </a:xfrm>
          <a:prstGeom prst="rect">
            <a:avLst/>
          </a:prstGeom>
        </p:spPr>
      </p:pic>
      <p:pic>
        <p:nvPicPr>
          <p:cNvPr id="2" name="Picture 1">
            <a:extLst>
              <a:ext uri="{FF2B5EF4-FFF2-40B4-BE49-F238E27FC236}">
                <a16:creationId xmlns:a16="http://schemas.microsoft.com/office/drawing/2014/main" id="{55CA8448-3A71-4B0D-8118-6F432F1A85D6}"/>
              </a:ext>
            </a:extLst>
          </p:cNvPr>
          <p:cNvPicPr>
            <a:picLocks noChangeAspect="1"/>
          </p:cNvPicPr>
          <p:nvPr/>
        </p:nvPicPr>
        <p:blipFill>
          <a:blip r:embed="rId3"/>
          <a:stretch>
            <a:fillRect/>
          </a:stretch>
        </p:blipFill>
        <p:spPr>
          <a:xfrm>
            <a:off x="9351390" y="3095984"/>
            <a:ext cx="2717107" cy="2830684"/>
          </a:xfrm>
          <a:prstGeom prst="rect">
            <a:avLst/>
          </a:prstGeom>
        </p:spPr>
      </p:pic>
    </p:spTree>
    <p:extLst>
      <p:ext uri="{BB962C8B-B14F-4D97-AF65-F5344CB8AC3E}">
        <p14:creationId xmlns:p14="http://schemas.microsoft.com/office/powerpoint/2010/main" val="79348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FD037C4-00D7-496C-AE6A-A42EF40BA119}"/>
              </a:ext>
            </a:extLst>
          </p:cNvPr>
          <p:cNvSpPr>
            <a:spLocks noGrp="1"/>
          </p:cNvSpPr>
          <p:nvPr>
            <p:ph idx="1"/>
          </p:nvPr>
        </p:nvSpPr>
        <p:spPr>
          <a:xfrm>
            <a:off x="609600" y="1603717"/>
            <a:ext cx="10972800" cy="4322951"/>
          </a:xfrm>
        </p:spPr>
        <p:txBody>
          <a:bodyPr/>
          <a:lstStyle/>
          <a:p>
            <a:r>
              <a:rPr lang="en-US" sz="1800" dirty="0"/>
              <a:t>Learning from related fields:</a:t>
            </a:r>
          </a:p>
          <a:p>
            <a:pPr lvl="1"/>
            <a:r>
              <a:rPr lang="en-US" sz="1800" dirty="0"/>
              <a:t>Many fields share deep kinship with PP (e.g., psychotherapy): applied focus on people’s wellbeing</a:t>
            </a:r>
          </a:p>
          <a:p>
            <a:pPr lvl="1"/>
            <a:r>
              <a:rPr lang="en-US" sz="1800" dirty="0"/>
              <a:t>Such fields = comparable journeys over past 50 years to that PP currently embarking upon</a:t>
            </a:r>
          </a:p>
          <a:p>
            <a:pPr lvl="1"/>
            <a:r>
              <a:rPr lang="en-US" sz="1800" dirty="0"/>
              <a:t>We can learn from their cultivated expertise (don’t have to re-invent the wheel)</a:t>
            </a:r>
          </a:p>
          <a:p>
            <a:pPr lvl="1"/>
            <a:r>
              <a:rPr lang="en-US" sz="1800" dirty="0"/>
              <a:t>Can emulate and take inspiration from their own ethical guidelines/frameworks</a:t>
            </a:r>
          </a:p>
          <a:p>
            <a:pPr lvl="1"/>
            <a:endParaRPr lang="en-US" sz="1800" dirty="0"/>
          </a:p>
          <a:p>
            <a:r>
              <a:rPr lang="en-US" sz="1800" dirty="0"/>
              <a:t>Learning from stakeholders within PP – drawing on expertise of:</a:t>
            </a:r>
          </a:p>
          <a:p>
            <a:pPr lvl="1"/>
            <a:r>
              <a:rPr lang="en-US" sz="1800" dirty="0"/>
              <a:t>Key organizations within PP (e.g., IPPA, ENPP, MAPP programs)</a:t>
            </a:r>
          </a:p>
          <a:p>
            <a:pPr lvl="1"/>
            <a:r>
              <a:rPr lang="en-US" sz="1800" dirty="0"/>
              <a:t>Various fields/professions affiliated to PP (e.g., coaching, clinical psychology)</a:t>
            </a:r>
          </a:p>
          <a:p>
            <a:pPr lvl="1"/>
            <a:r>
              <a:rPr lang="en-US" sz="1800" dirty="0"/>
              <a:t>Academics, practitioners, and students</a:t>
            </a:r>
          </a:p>
          <a:p>
            <a:pPr lvl="1"/>
            <a:endParaRPr lang="en-US" sz="1800" dirty="0"/>
          </a:p>
          <a:p>
            <a:r>
              <a:rPr lang="en-AU" sz="1800" dirty="0"/>
              <a:t>An iterative process:</a:t>
            </a:r>
          </a:p>
          <a:p>
            <a:pPr lvl="1"/>
            <a:r>
              <a:rPr lang="en-AU" sz="1800" dirty="0"/>
              <a:t>Draw up provisional guidelines; get feedback; amend; and repeat</a:t>
            </a:r>
          </a:p>
        </p:txBody>
      </p:sp>
      <p:sp>
        <p:nvSpPr>
          <p:cNvPr id="6" name="Date Placeholder 5">
            <a:extLst>
              <a:ext uri="{FF2B5EF4-FFF2-40B4-BE49-F238E27FC236}">
                <a16:creationId xmlns:a16="http://schemas.microsoft.com/office/drawing/2014/main" id="{0BE5D8D3-E45A-48EC-BA10-A9F7614700AF}"/>
              </a:ext>
            </a:extLst>
          </p:cNvPr>
          <p:cNvSpPr>
            <a:spLocks noGrp="1"/>
          </p:cNvSpPr>
          <p:nvPr>
            <p:ph type="dt" sz="half" idx="10"/>
          </p:nvPr>
        </p:nvSpPr>
        <p:spPr>
          <a:xfrm>
            <a:off x="0" y="6272214"/>
            <a:ext cx="12192000" cy="365125"/>
          </a:xfrm>
          <a:prstGeom prst="rect">
            <a:avLst/>
          </a:prstGeom>
        </p:spPr>
        <p:txBody>
          <a:bodyPr/>
          <a:lstStyle/>
          <a:p>
            <a:pPr algn="ctr">
              <a:defRPr/>
            </a:pPr>
            <a:r>
              <a:rPr lang="en-US" altLang="en-US" sz="1000" dirty="0"/>
              <a:t>9th European Conference on Positive Psychology, Budapest, Hungary, June 27-30, 2018</a:t>
            </a:r>
          </a:p>
          <a:p>
            <a:pPr>
              <a:defRPr/>
            </a:pPr>
            <a:endParaRPr lang="en-US" altLang="en-US" dirty="0"/>
          </a:p>
        </p:txBody>
      </p:sp>
      <p:sp>
        <p:nvSpPr>
          <p:cNvPr id="7" name="Title 6">
            <a:extLst>
              <a:ext uri="{FF2B5EF4-FFF2-40B4-BE49-F238E27FC236}">
                <a16:creationId xmlns:a16="http://schemas.microsoft.com/office/drawing/2014/main" id="{8FD7FD01-4C55-4396-ADE8-F52216EF4B0E}"/>
              </a:ext>
            </a:extLst>
          </p:cNvPr>
          <p:cNvSpPr>
            <a:spLocks noGrp="1"/>
          </p:cNvSpPr>
          <p:nvPr>
            <p:ph type="title"/>
          </p:nvPr>
        </p:nvSpPr>
        <p:spPr>
          <a:xfrm>
            <a:off x="3280528" y="346978"/>
            <a:ext cx="8301871" cy="1129287"/>
          </a:xfrm>
        </p:spPr>
        <p:txBody>
          <a:bodyPr/>
          <a:lstStyle/>
          <a:p>
            <a:r>
              <a:rPr lang="en-AU" dirty="0"/>
              <a:t>Ethos of the project: collaboration</a:t>
            </a:r>
          </a:p>
        </p:txBody>
      </p:sp>
      <p:pic>
        <p:nvPicPr>
          <p:cNvPr id="5" name="Picture 4">
            <a:extLst>
              <a:ext uri="{FF2B5EF4-FFF2-40B4-BE49-F238E27FC236}">
                <a16:creationId xmlns:a16="http://schemas.microsoft.com/office/drawing/2014/main" id="{54B673B4-1596-4545-9679-71BA50A3DCAE}"/>
              </a:ext>
            </a:extLst>
          </p:cNvPr>
          <p:cNvPicPr>
            <a:picLocks noChangeAspect="1"/>
          </p:cNvPicPr>
          <p:nvPr/>
        </p:nvPicPr>
        <p:blipFill>
          <a:blip r:embed="rId2"/>
          <a:stretch>
            <a:fillRect/>
          </a:stretch>
        </p:blipFill>
        <p:spPr>
          <a:xfrm>
            <a:off x="1696824" y="412902"/>
            <a:ext cx="973514" cy="973514"/>
          </a:xfrm>
          <a:prstGeom prst="rect">
            <a:avLst/>
          </a:prstGeom>
        </p:spPr>
      </p:pic>
    </p:spTree>
    <p:extLst>
      <p:ext uri="{BB962C8B-B14F-4D97-AF65-F5344CB8AC3E}">
        <p14:creationId xmlns:p14="http://schemas.microsoft.com/office/powerpoint/2010/main" val="1237782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FD037C4-00D7-496C-AE6A-A42EF40BA119}"/>
              </a:ext>
            </a:extLst>
          </p:cNvPr>
          <p:cNvSpPr>
            <a:spLocks noGrp="1"/>
          </p:cNvSpPr>
          <p:nvPr>
            <p:ph idx="1"/>
          </p:nvPr>
        </p:nvSpPr>
        <p:spPr>
          <a:xfrm>
            <a:off x="609600" y="1603717"/>
            <a:ext cx="11060784" cy="4322951"/>
          </a:xfrm>
        </p:spPr>
        <p:txBody>
          <a:bodyPr/>
          <a:lstStyle/>
          <a:p>
            <a:r>
              <a:rPr lang="en-US" sz="1800" dirty="0"/>
              <a:t>Timeline of key actions:</a:t>
            </a:r>
          </a:p>
          <a:p>
            <a:pPr marL="631825" indent="-236538">
              <a:buFont typeface="+mj-lt"/>
              <a:buAutoNum type="arabicPeriod"/>
            </a:pPr>
            <a:r>
              <a:rPr lang="en-US" sz="1800" dirty="0"/>
              <a:t>IJW article: </a:t>
            </a:r>
          </a:p>
          <a:p>
            <a:pPr marL="1081087" lvl="1"/>
            <a:r>
              <a:rPr lang="en-US" sz="1800" dirty="0"/>
              <a:t>Lomas, T., &amp; </a:t>
            </a:r>
            <a:r>
              <a:rPr lang="en-US" sz="1800" dirty="0" err="1"/>
              <a:t>Ivtzan</a:t>
            </a:r>
            <a:r>
              <a:rPr lang="en-US" sz="1800" dirty="0"/>
              <a:t>, I. (2016). </a:t>
            </a:r>
            <a:r>
              <a:rPr lang="en-US" sz="1800" dirty="0" err="1"/>
              <a:t>Professionalising</a:t>
            </a:r>
            <a:r>
              <a:rPr lang="en-US" sz="1800" dirty="0"/>
              <a:t> positive psychology: Developing guidelines for training and regulation. </a:t>
            </a:r>
            <a:r>
              <a:rPr lang="en-US" sz="1800" i="1" dirty="0"/>
              <a:t>International Journal of Wellbeing, 6(3</a:t>
            </a:r>
            <a:r>
              <a:rPr lang="en-US" sz="1800" dirty="0"/>
              <a:t>), 96-112. </a:t>
            </a:r>
          </a:p>
          <a:p>
            <a:pPr marL="631825" indent="-236538">
              <a:buFont typeface="+mj-lt"/>
              <a:buAutoNum type="arabicPeriod"/>
            </a:pPr>
            <a:r>
              <a:rPr lang="en-US" sz="1800" dirty="0"/>
              <a:t>Debate on article suggesting a need for a meeting</a:t>
            </a:r>
          </a:p>
          <a:p>
            <a:pPr marL="631825" indent="-236538">
              <a:buFont typeface="+mj-lt"/>
              <a:buAutoNum type="arabicPeriod"/>
            </a:pPr>
            <a:r>
              <a:rPr lang="en-US" sz="1800" dirty="0"/>
              <a:t>5</a:t>
            </a:r>
            <a:r>
              <a:rPr lang="en-US" sz="1800" baseline="30000" dirty="0"/>
              <a:t>th</a:t>
            </a:r>
            <a:r>
              <a:rPr lang="en-US" sz="1800" dirty="0"/>
              <a:t> World Congress on Positive Psychology 2017 conversation hour session in Montreal:</a:t>
            </a:r>
          </a:p>
          <a:p>
            <a:pPr marL="1081087" lvl="1"/>
            <a:r>
              <a:rPr lang="en-US" sz="1800" dirty="0"/>
              <a:t>“</a:t>
            </a:r>
            <a:r>
              <a:rPr lang="en-US" sz="1800" dirty="0" err="1"/>
              <a:t>Professionalising</a:t>
            </a:r>
            <a:r>
              <a:rPr lang="en-US" sz="1800" dirty="0"/>
              <a:t> Positive Psychology: Is there a need to develop guidelines for training and regulation?”</a:t>
            </a:r>
          </a:p>
          <a:p>
            <a:pPr marL="631825" indent="-236538">
              <a:buFont typeface="+mj-lt"/>
              <a:buAutoNum type="arabicPeriod"/>
            </a:pPr>
            <a:r>
              <a:rPr lang="en-US" sz="1800" dirty="0"/>
              <a:t>Working group established from conversation hour, lead by Aaron, Tim, and Tayyab </a:t>
            </a:r>
          </a:p>
          <a:p>
            <a:pPr marL="631825" indent="-236538">
              <a:buFont typeface="+mj-lt"/>
              <a:buAutoNum type="arabicPeriod"/>
            </a:pPr>
            <a:r>
              <a:rPr lang="en-US" sz="1800" dirty="0"/>
              <a:t>First virtual meeting to discuss scope, process and timelines</a:t>
            </a:r>
          </a:p>
          <a:p>
            <a:pPr marL="1081087" lvl="1"/>
            <a:r>
              <a:rPr lang="en-US" sz="1800" dirty="0"/>
              <a:t>Including representatives of IPPA, ENPP, and directors of MAPP programs – all key stakeholders, as well practitioners and as some perspectives on non-western practice perspectives</a:t>
            </a:r>
          </a:p>
          <a:p>
            <a:pPr marL="631825" indent="-236538">
              <a:buFont typeface="+mj-lt"/>
              <a:buAutoNum type="arabicPeriod"/>
            </a:pPr>
            <a:endParaRPr lang="en-US" sz="1800" dirty="0"/>
          </a:p>
          <a:p>
            <a:pPr>
              <a:buFont typeface="+mj-lt"/>
              <a:buAutoNum type="arabicPeriod"/>
            </a:pPr>
            <a:endParaRPr lang="en-US" sz="1800" dirty="0"/>
          </a:p>
          <a:p>
            <a:pPr>
              <a:buFont typeface="+mj-lt"/>
              <a:buAutoNum type="arabicPeriod"/>
            </a:pPr>
            <a:endParaRPr lang="en-US" sz="1800" dirty="0"/>
          </a:p>
        </p:txBody>
      </p:sp>
      <p:sp>
        <p:nvSpPr>
          <p:cNvPr id="6" name="Date Placeholder 5">
            <a:extLst>
              <a:ext uri="{FF2B5EF4-FFF2-40B4-BE49-F238E27FC236}">
                <a16:creationId xmlns:a16="http://schemas.microsoft.com/office/drawing/2014/main" id="{0BE5D8D3-E45A-48EC-BA10-A9F7614700AF}"/>
              </a:ext>
            </a:extLst>
          </p:cNvPr>
          <p:cNvSpPr>
            <a:spLocks noGrp="1"/>
          </p:cNvSpPr>
          <p:nvPr>
            <p:ph type="dt" sz="half" idx="10"/>
          </p:nvPr>
        </p:nvSpPr>
        <p:spPr>
          <a:xfrm>
            <a:off x="0" y="6272214"/>
            <a:ext cx="12192000" cy="365125"/>
          </a:xfrm>
          <a:prstGeom prst="rect">
            <a:avLst/>
          </a:prstGeom>
        </p:spPr>
        <p:txBody>
          <a:bodyPr/>
          <a:lstStyle/>
          <a:p>
            <a:pPr algn="ctr">
              <a:defRPr/>
            </a:pPr>
            <a:r>
              <a:rPr lang="en-US" altLang="en-US" sz="1000" dirty="0"/>
              <a:t>9th European Conference on Positive Psychology, Budapest, Hungary, June 27-30, 2018</a:t>
            </a:r>
          </a:p>
          <a:p>
            <a:pPr>
              <a:defRPr/>
            </a:pPr>
            <a:endParaRPr lang="en-US" altLang="en-US" dirty="0"/>
          </a:p>
        </p:txBody>
      </p:sp>
      <p:sp>
        <p:nvSpPr>
          <p:cNvPr id="7" name="Title 6">
            <a:extLst>
              <a:ext uri="{FF2B5EF4-FFF2-40B4-BE49-F238E27FC236}">
                <a16:creationId xmlns:a16="http://schemas.microsoft.com/office/drawing/2014/main" id="{8FD7FD01-4C55-4396-ADE8-F52216EF4B0E}"/>
              </a:ext>
            </a:extLst>
          </p:cNvPr>
          <p:cNvSpPr>
            <a:spLocks noGrp="1"/>
          </p:cNvSpPr>
          <p:nvPr>
            <p:ph type="title"/>
          </p:nvPr>
        </p:nvSpPr>
        <p:spPr>
          <a:xfrm>
            <a:off x="3280528" y="346978"/>
            <a:ext cx="8301871" cy="1129287"/>
          </a:xfrm>
        </p:spPr>
        <p:txBody>
          <a:bodyPr/>
          <a:lstStyle/>
          <a:p>
            <a:r>
              <a:rPr lang="en-AU" dirty="0"/>
              <a:t>Progress to date</a:t>
            </a:r>
          </a:p>
        </p:txBody>
      </p:sp>
      <p:pic>
        <p:nvPicPr>
          <p:cNvPr id="5" name="Picture 4">
            <a:extLst>
              <a:ext uri="{FF2B5EF4-FFF2-40B4-BE49-F238E27FC236}">
                <a16:creationId xmlns:a16="http://schemas.microsoft.com/office/drawing/2014/main" id="{54B673B4-1596-4545-9679-71BA50A3DCAE}"/>
              </a:ext>
            </a:extLst>
          </p:cNvPr>
          <p:cNvPicPr>
            <a:picLocks noChangeAspect="1"/>
          </p:cNvPicPr>
          <p:nvPr/>
        </p:nvPicPr>
        <p:blipFill>
          <a:blip r:embed="rId2"/>
          <a:stretch>
            <a:fillRect/>
          </a:stretch>
        </p:blipFill>
        <p:spPr>
          <a:xfrm>
            <a:off x="1696824" y="412902"/>
            <a:ext cx="973514" cy="973514"/>
          </a:xfrm>
          <a:prstGeom prst="rect">
            <a:avLst/>
          </a:prstGeom>
        </p:spPr>
      </p:pic>
    </p:spTree>
    <p:extLst>
      <p:ext uri="{BB962C8B-B14F-4D97-AF65-F5344CB8AC3E}">
        <p14:creationId xmlns:p14="http://schemas.microsoft.com/office/powerpoint/2010/main" val="2850445031"/>
      </p:ext>
    </p:extLst>
  </p:cSld>
  <p:clrMapOvr>
    <a:masterClrMapping/>
  </p:clrMapOvr>
</p:sld>
</file>

<file path=ppt/theme/theme1.xml><?xml version="1.0" encoding="utf-8"?>
<a:theme xmlns:a="http://schemas.openxmlformats.org/drawingml/2006/main" name="Office Theme">
  <a:themeElements>
    <a:clrScheme name="UoM colours">
      <a:dk1>
        <a:srgbClr val="094183"/>
      </a:dk1>
      <a:lt1>
        <a:sysClr val="window" lastClr="FFFFFF"/>
      </a:lt1>
      <a:dk2>
        <a:srgbClr val="000000"/>
      </a:dk2>
      <a:lt2>
        <a:srgbClr val="9BA1A9"/>
      </a:lt2>
      <a:accent1>
        <a:srgbClr val="4597AD"/>
      </a:accent1>
      <a:accent2>
        <a:srgbClr val="7CBDCD"/>
      </a:accent2>
      <a:accent3>
        <a:srgbClr val="6DAF7F"/>
      </a:accent3>
      <a:accent4>
        <a:srgbClr val="A1CAB1"/>
      </a:accent4>
      <a:accent5>
        <a:srgbClr val="7384BF"/>
      </a:accent5>
      <a:accent6>
        <a:srgbClr val="B0BCE0"/>
      </a:accent6>
      <a:hlink>
        <a:srgbClr val="D1694C"/>
      </a:hlink>
      <a:folHlink>
        <a:srgbClr val="DD987B"/>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Noto Serif"/>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Noto Serif"/>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1975</Words>
  <Application>Microsoft Office PowerPoint</Application>
  <PresentationFormat>Widescreen</PresentationFormat>
  <Paragraphs>197</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MingLiU</vt:lpstr>
      <vt:lpstr>MS PGothic</vt:lpstr>
      <vt:lpstr>Arial</vt:lpstr>
      <vt:lpstr>Calibri</vt:lpstr>
      <vt:lpstr>Cambria</vt:lpstr>
      <vt:lpstr>Noto Serif</vt:lpstr>
      <vt:lpstr>Source Sans Pro</vt:lpstr>
      <vt:lpstr>Source Sans Pro SemiBold</vt:lpstr>
      <vt:lpstr>Source Sans Pro SemiBold</vt:lpstr>
      <vt:lpstr>Office Theme</vt:lpstr>
      <vt:lpstr>Ethical Guidelines for Positive Psychology Practitioners</vt:lpstr>
      <vt:lpstr>Overview</vt:lpstr>
      <vt:lpstr>The impetus for the project</vt:lpstr>
      <vt:lpstr>Emergent professionalisation</vt:lpstr>
      <vt:lpstr>Elements of professionalisation</vt:lpstr>
      <vt:lpstr>What are ethics</vt:lpstr>
      <vt:lpstr>The rationale for ethical guidelines</vt:lpstr>
      <vt:lpstr>Ethos of the project: collaboration</vt:lpstr>
      <vt:lpstr>Progress to date</vt:lpstr>
      <vt:lpstr>Progress to date</vt:lpstr>
      <vt:lpstr>Next steps</vt:lpstr>
      <vt:lpstr>Next steps</vt:lpstr>
      <vt:lpstr>The current draft guidelines</vt:lpstr>
      <vt:lpstr>Next steps</vt:lpstr>
      <vt:lpstr>Next steps</vt:lpstr>
      <vt:lpstr>Next steps</vt:lpstr>
      <vt:lpstr>The current draft guidelines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2017-08-30T04:42:44Z</dcterms:created>
  <dcterms:modified xsi:type="dcterms:W3CDTF">2018-06-24T00:03:28Z</dcterms:modified>
</cp:coreProperties>
</file>