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94" r:id="rId5"/>
  </p:sldMasterIdLst>
  <p:notesMasterIdLst>
    <p:notesMasterId r:id="rId63"/>
  </p:notesMasterIdLst>
  <p:handoutMasterIdLst>
    <p:handoutMasterId r:id="rId64"/>
  </p:handoutMasterIdLst>
  <p:sldIdLst>
    <p:sldId id="393" r:id="rId6"/>
    <p:sldId id="416" r:id="rId7"/>
    <p:sldId id="425" r:id="rId8"/>
    <p:sldId id="426" r:id="rId9"/>
    <p:sldId id="444" r:id="rId10"/>
    <p:sldId id="445" r:id="rId11"/>
    <p:sldId id="475" r:id="rId12"/>
    <p:sldId id="476" r:id="rId13"/>
    <p:sldId id="477" r:id="rId14"/>
    <p:sldId id="478" r:id="rId15"/>
    <p:sldId id="479" r:id="rId16"/>
    <p:sldId id="480" r:id="rId17"/>
    <p:sldId id="481" r:id="rId18"/>
    <p:sldId id="482" r:id="rId19"/>
    <p:sldId id="448" r:id="rId20"/>
    <p:sldId id="428" r:id="rId21"/>
    <p:sldId id="456" r:id="rId22"/>
    <p:sldId id="450" r:id="rId23"/>
    <p:sldId id="455" r:id="rId24"/>
    <p:sldId id="451" r:id="rId25"/>
    <p:sldId id="452" r:id="rId26"/>
    <p:sldId id="453" r:id="rId27"/>
    <p:sldId id="454" r:id="rId28"/>
    <p:sldId id="433" r:id="rId29"/>
    <p:sldId id="483" r:id="rId30"/>
    <p:sldId id="430" r:id="rId31"/>
    <p:sldId id="431" r:id="rId32"/>
    <p:sldId id="436" r:id="rId33"/>
    <p:sldId id="432" r:id="rId34"/>
    <p:sldId id="434" r:id="rId35"/>
    <p:sldId id="459" r:id="rId36"/>
    <p:sldId id="438" r:id="rId37"/>
    <p:sldId id="473" r:id="rId38"/>
    <p:sldId id="460" r:id="rId39"/>
    <p:sldId id="435" r:id="rId40"/>
    <p:sldId id="427" r:id="rId41"/>
    <p:sldId id="439" r:id="rId42"/>
    <p:sldId id="458" r:id="rId43"/>
    <p:sldId id="440" r:id="rId44"/>
    <p:sldId id="464" r:id="rId45"/>
    <p:sldId id="441" r:id="rId46"/>
    <p:sldId id="461" r:id="rId47"/>
    <p:sldId id="463" r:id="rId48"/>
    <p:sldId id="442" r:id="rId49"/>
    <p:sldId id="465" r:id="rId50"/>
    <p:sldId id="466" r:id="rId51"/>
    <p:sldId id="467" r:id="rId52"/>
    <p:sldId id="468" r:id="rId53"/>
    <p:sldId id="469" r:id="rId54"/>
    <p:sldId id="470" r:id="rId55"/>
    <p:sldId id="471" r:id="rId56"/>
    <p:sldId id="472" r:id="rId57"/>
    <p:sldId id="462" r:id="rId58"/>
    <p:sldId id="474" r:id="rId59"/>
    <p:sldId id="457" r:id="rId60"/>
    <p:sldId id="443" r:id="rId61"/>
    <p:sldId id="423" r:id="rId62"/>
  </p:sldIdLst>
  <p:sldSz cx="12192000" cy="6858000"/>
  <p:notesSz cx="99314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CBEF"/>
    <a:srgbClr val="CC0000"/>
    <a:srgbClr val="28A495"/>
    <a:srgbClr val="2898B2"/>
    <a:srgbClr val="404040"/>
    <a:srgbClr val="30C2B1"/>
    <a:srgbClr val="2CA9C6"/>
    <a:srgbClr val="2E83C3"/>
    <a:srgbClr val="40B29F"/>
    <a:srgbClr val="40AF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26" autoAdjust="0"/>
    <p:restoredTop sz="94712" autoAdjust="0"/>
  </p:normalViewPr>
  <p:slideViewPr>
    <p:cSldViewPr snapToGrid="0">
      <p:cViewPr varScale="1">
        <p:scale>
          <a:sx n="102" d="100"/>
          <a:sy n="102" d="100"/>
        </p:scale>
        <p:origin x="294" y="102"/>
      </p:cViewPr>
      <p:guideLst>
        <p:guide orient="horz" pos="2160"/>
        <p:guide pos="3840"/>
      </p:guideLst>
    </p:cSldViewPr>
  </p:slideViewPr>
  <p:notesTextViewPr>
    <p:cViewPr>
      <p:scale>
        <a:sx n="1" d="1"/>
        <a:sy n="1" d="1"/>
      </p:scale>
      <p:origin x="0" y="0"/>
    </p:cViewPr>
  </p:notesTextViewPr>
  <p:notesViewPr>
    <p:cSldViewPr snapToGrid="0">
      <p:cViewPr varScale="1">
        <p:scale>
          <a:sx n="110" d="100"/>
          <a:sy n="110" d="100"/>
        </p:scale>
        <p:origin x="220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13B3AB-2AC9-49DE-8617-05B9269C05D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AU"/>
        </a:p>
      </dgm:t>
    </dgm:pt>
    <dgm:pt modelId="{994EC802-B176-4F56-9DF8-CAAA8BF6C3E1}">
      <dgm:prSet phldrT="[Text]"/>
      <dgm:spPr/>
      <dgm:t>
        <a:bodyPr/>
        <a:lstStyle/>
        <a:p>
          <a:r>
            <a:rPr lang="en-AU" dirty="0"/>
            <a:t>Psychological</a:t>
          </a:r>
        </a:p>
      </dgm:t>
    </dgm:pt>
    <dgm:pt modelId="{2E509BA4-E445-470F-8F11-6D80E1845D68}" type="parTrans" cxnId="{ACA85119-A175-4680-A323-09F6FD313D8D}">
      <dgm:prSet/>
      <dgm:spPr/>
      <dgm:t>
        <a:bodyPr/>
        <a:lstStyle/>
        <a:p>
          <a:endParaRPr lang="en-AU"/>
        </a:p>
      </dgm:t>
    </dgm:pt>
    <dgm:pt modelId="{42081125-52B8-490F-AF5C-4490103939A0}" type="sibTrans" cxnId="{ACA85119-A175-4680-A323-09F6FD313D8D}">
      <dgm:prSet/>
      <dgm:spPr/>
      <dgm:t>
        <a:bodyPr/>
        <a:lstStyle/>
        <a:p>
          <a:endParaRPr lang="en-AU"/>
        </a:p>
      </dgm:t>
    </dgm:pt>
    <dgm:pt modelId="{00C2B584-52BA-4C0C-A259-9E2CF42DC64A}">
      <dgm:prSet phldrT="[Text]"/>
      <dgm:spPr/>
      <dgm:t>
        <a:bodyPr/>
        <a:lstStyle/>
        <a:p>
          <a:r>
            <a:rPr lang="en-AU" dirty="0"/>
            <a:t>Relationship</a:t>
          </a:r>
        </a:p>
      </dgm:t>
    </dgm:pt>
    <dgm:pt modelId="{A2A31C60-F50B-460C-B6F7-54C99D4010B4}" type="parTrans" cxnId="{365FD879-5C62-4A9A-A40A-94EED1BB30D4}">
      <dgm:prSet/>
      <dgm:spPr/>
      <dgm:t>
        <a:bodyPr/>
        <a:lstStyle/>
        <a:p>
          <a:endParaRPr lang="en-AU"/>
        </a:p>
      </dgm:t>
    </dgm:pt>
    <dgm:pt modelId="{9C59C2E5-C38B-4F60-B330-276E087915F8}" type="sibTrans" cxnId="{365FD879-5C62-4A9A-A40A-94EED1BB30D4}">
      <dgm:prSet/>
      <dgm:spPr/>
      <dgm:t>
        <a:bodyPr/>
        <a:lstStyle/>
        <a:p>
          <a:endParaRPr lang="en-AU"/>
        </a:p>
      </dgm:t>
    </dgm:pt>
    <dgm:pt modelId="{45B215A9-1E52-4A19-B59C-425A536E83DD}">
      <dgm:prSet phldrT="[Text]"/>
      <dgm:spPr/>
      <dgm:t>
        <a:bodyPr/>
        <a:lstStyle/>
        <a:p>
          <a:r>
            <a:rPr lang="en-AU" dirty="0"/>
            <a:t>General Health</a:t>
          </a:r>
        </a:p>
      </dgm:t>
    </dgm:pt>
    <dgm:pt modelId="{7CA5F586-50D8-4850-9846-1CAC586DFE29}" type="parTrans" cxnId="{6C07EEEF-9E23-41F3-B2B2-E3986E2D152C}">
      <dgm:prSet/>
      <dgm:spPr/>
      <dgm:t>
        <a:bodyPr/>
        <a:lstStyle/>
        <a:p>
          <a:endParaRPr lang="en-AU"/>
        </a:p>
      </dgm:t>
    </dgm:pt>
    <dgm:pt modelId="{B2320855-A72E-427F-A872-D57644F153B5}" type="sibTrans" cxnId="{6C07EEEF-9E23-41F3-B2B2-E3986E2D152C}">
      <dgm:prSet/>
      <dgm:spPr/>
      <dgm:t>
        <a:bodyPr/>
        <a:lstStyle/>
        <a:p>
          <a:endParaRPr lang="en-AU"/>
        </a:p>
      </dgm:t>
    </dgm:pt>
    <dgm:pt modelId="{A054C04E-6060-4C79-8AA5-48311A1D71C1}">
      <dgm:prSet phldrT="[Text]"/>
      <dgm:spPr/>
      <dgm:t>
        <a:bodyPr/>
        <a:lstStyle/>
        <a:p>
          <a:r>
            <a:rPr lang="en-AU" dirty="0"/>
            <a:t>Physical</a:t>
          </a:r>
        </a:p>
      </dgm:t>
    </dgm:pt>
    <dgm:pt modelId="{2429DA13-5CAD-4019-9F8D-4DBB7E11F5D8}" type="parTrans" cxnId="{D251D068-42E5-467A-9E80-EF75786DF231}">
      <dgm:prSet/>
      <dgm:spPr/>
      <dgm:t>
        <a:bodyPr/>
        <a:lstStyle/>
        <a:p>
          <a:endParaRPr lang="en-AU"/>
        </a:p>
      </dgm:t>
    </dgm:pt>
    <dgm:pt modelId="{E2E8BB68-A298-4805-B4CB-A4104F323648}" type="sibTrans" cxnId="{D251D068-42E5-467A-9E80-EF75786DF231}">
      <dgm:prSet/>
      <dgm:spPr/>
      <dgm:t>
        <a:bodyPr/>
        <a:lstStyle/>
        <a:p>
          <a:endParaRPr lang="en-AU"/>
        </a:p>
      </dgm:t>
    </dgm:pt>
    <dgm:pt modelId="{31DDE35F-A963-48A7-A124-708020986C61}">
      <dgm:prSet phldrT="[Text]"/>
      <dgm:spPr/>
      <dgm:t>
        <a:bodyPr/>
        <a:lstStyle/>
        <a:p>
          <a:r>
            <a:rPr lang="en-AU" dirty="0"/>
            <a:t>Financial</a:t>
          </a:r>
        </a:p>
      </dgm:t>
    </dgm:pt>
    <dgm:pt modelId="{DB685E08-BAB1-4665-A07C-B6EB059F877E}" type="parTrans" cxnId="{CEA7684D-8DB3-4720-A4D0-D94503921954}">
      <dgm:prSet/>
      <dgm:spPr/>
      <dgm:t>
        <a:bodyPr/>
        <a:lstStyle/>
        <a:p>
          <a:endParaRPr lang="en-AU"/>
        </a:p>
      </dgm:t>
    </dgm:pt>
    <dgm:pt modelId="{CD96E389-2F2D-4D07-A8D8-BFF0CF1B9612}" type="sibTrans" cxnId="{CEA7684D-8DB3-4720-A4D0-D94503921954}">
      <dgm:prSet/>
      <dgm:spPr/>
      <dgm:t>
        <a:bodyPr/>
        <a:lstStyle/>
        <a:p>
          <a:endParaRPr lang="en-AU"/>
        </a:p>
      </dgm:t>
    </dgm:pt>
    <dgm:pt modelId="{D85CFBC7-F0B2-4833-9612-D7ED96D8AEA6}">
      <dgm:prSet phldrT="[Text]"/>
      <dgm:spPr/>
      <dgm:t>
        <a:bodyPr/>
        <a:lstStyle/>
        <a:p>
          <a:r>
            <a:rPr lang="en-AU" dirty="0"/>
            <a:t>Career and Beyond</a:t>
          </a:r>
        </a:p>
      </dgm:t>
    </dgm:pt>
    <dgm:pt modelId="{C5767944-2FFF-4909-B87B-A4C84AECCB6E}" type="parTrans" cxnId="{4F6A673F-89A0-4F74-9650-EFF307C8E393}">
      <dgm:prSet/>
      <dgm:spPr/>
      <dgm:t>
        <a:bodyPr/>
        <a:lstStyle/>
        <a:p>
          <a:endParaRPr lang="en-AU"/>
        </a:p>
      </dgm:t>
    </dgm:pt>
    <dgm:pt modelId="{FC3B805C-E470-49BF-86A3-A6EF5CB6F154}" type="sibTrans" cxnId="{4F6A673F-89A0-4F74-9650-EFF307C8E393}">
      <dgm:prSet/>
      <dgm:spPr/>
      <dgm:t>
        <a:bodyPr/>
        <a:lstStyle/>
        <a:p>
          <a:endParaRPr lang="en-AU"/>
        </a:p>
      </dgm:t>
    </dgm:pt>
    <dgm:pt modelId="{32C7DB13-D9C8-4BAB-8A59-20E8150058D4}">
      <dgm:prSet phldrT="[Text]"/>
      <dgm:spPr/>
      <dgm:t>
        <a:bodyPr/>
        <a:lstStyle/>
        <a:p>
          <a:r>
            <a:rPr lang="en-AU" dirty="0"/>
            <a:t>Community</a:t>
          </a:r>
        </a:p>
      </dgm:t>
    </dgm:pt>
    <dgm:pt modelId="{9778EE47-C92B-4A82-9931-302090C7B124}" type="parTrans" cxnId="{6F7D9BB7-A950-4FFD-87DC-CE6184F9724B}">
      <dgm:prSet/>
      <dgm:spPr/>
      <dgm:t>
        <a:bodyPr/>
        <a:lstStyle/>
        <a:p>
          <a:endParaRPr lang="en-AU"/>
        </a:p>
      </dgm:t>
    </dgm:pt>
    <dgm:pt modelId="{2C10BFEE-3B91-41D9-A9FB-C2747CF8CCC4}" type="sibTrans" cxnId="{6F7D9BB7-A950-4FFD-87DC-CE6184F9724B}">
      <dgm:prSet/>
      <dgm:spPr/>
      <dgm:t>
        <a:bodyPr/>
        <a:lstStyle/>
        <a:p>
          <a:endParaRPr lang="en-AU"/>
        </a:p>
      </dgm:t>
    </dgm:pt>
    <dgm:pt modelId="{3B463060-A7CD-43B1-9205-F0911BD0E830}" type="pres">
      <dgm:prSet presAssocID="{5213B3AB-2AC9-49DE-8617-05B9269C05DD}" presName="Name0" presStyleCnt="0">
        <dgm:presLayoutVars>
          <dgm:chMax val="1"/>
          <dgm:chPref val="1"/>
          <dgm:dir/>
          <dgm:animOne val="branch"/>
          <dgm:animLvl val="lvl"/>
        </dgm:presLayoutVars>
      </dgm:prSet>
      <dgm:spPr/>
    </dgm:pt>
    <dgm:pt modelId="{F91092D7-F648-4277-B374-83EE322A59C1}" type="pres">
      <dgm:prSet presAssocID="{994EC802-B176-4F56-9DF8-CAAA8BF6C3E1}" presName="Parent" presStyleLbl="node0" presStyleIdx="0" presStyleCnt="1">
        <dgm:presLayoutVars>
          <dgm:chMax val="6"/>
          <dgm:chPref val="6"/>
        </dgm:presLayoutVars>
      </dgm:prSet>
      <dgm:spPr/>
    </dgm:pt>
    <dgm:pt modelId="{555A4A8D-AC2B-4A35-811B-9ACEFC5BD98E}" type="pres">
      <dgm:prSet presAssocID="{00C2B584-52BA-4C0C-A259-9E2CF42DC64A}" presName="Accent1" presStyleCnt="0"/>
      <dgm:spPr/>
    </dgm:pt>
    <dgm:pt modelId="{09D4DA0F-68C6-485F-BA0B-4B737DDC224C}" type="pres">
      <dgm:prSet presAssocID="{00C2B584-52BA-4C0C-A259-9E2CF42DC64A}" presName="Accent" presStyleLbl="bgShp" presStyleIdx="0" presStyleCnt="6"/>
      <dgm:spPr/>
    </dgm:pt>
    <dgm:pt modelId="{DE274E5C-BEB3-436A-9B4D-C1C331565A1A}" type="pres">
      <dgm:prSet presAssocID="{00C2B584-52BA-4C0C-A259-9E2CF42DC64A}" presName="Child1" presStyleLbl="node1" presStyleIdx="0" presStyleCnt="6">
        <dgm:presLayoutVars>
          <dgm:chMax val="0"/>
          <dgm:chPref val="0"/>
          <dgm:bulletEnabled val="1"/>
        </dgm:presLayoutVars>
      </dgm:prSet>
      <dgm:spPr/>
    </dgm:pt>
    <dgm:pt modelId="{D13D3561-C401-41F0-8D7B-FC0DAE0DCFE7}" type="pres">
      <dgm:prSet presAssocID="{45B215A9-1E52-4A19-B59C-425A536E83DD}" presName="Accent2" presStyleCnt="0"/>
      <dgm:spPr/>
    </dgm:pt>
    <dgm:pt modelId="{194FF6A3-E126-4EAB-A13A-61F8FDA33463}" type="pres">
      <dgm:prSet presAssocID="{45B215A9-1E52-4A19-B59C-425A536E83DD}" presName="Accent" presStyleLbl="bgShp" presStyleIdx="1" presStyleCnt="6"/>
      <dgm:spPr/>
    </dgm:pt>
    <dgm:pt modelId="{1B5D9134-B3E7-44A2-9A7B-21A9EDF1773C}" type="pres">
      <dgm:prSet presAssocID="{45B215A9-1E52-4A19-B59C-425A536E83DD}" presName="Child2" presStyleLbl="node1" presStyleIdx="1" presStyleCnt="6">
        <dgm:presLayoutVars>
          <dgm:chMax val="0"/>
          <dgm:chPref val="0"/>
          <dgm:bulletEnabled val="1"/>
        </dgm:presLayoutVars>
      </dgm:prSet>
      <dgm:spPr/>
    </dgm:pt>
    <dgm:pt modelId="{1334D875-A48D-4C92-98C7-9C83A30944E9}" type="pres">
      <dgm:prSet presAssocID="{A054C04E-6060-4C79-8AA5-48311A1D71C1}" presName="Accent3" presStyleCnt="0"/>
      <dgm:spPr/>
    </dgm:pt>
    <dgm:pt modelId="{57C39351-8C30-4E01-9827-DAADB9E1E75D}" type="pres">
      <dgm:prSet presAssocID="{A054C04E-6060-4C79-8AA5-48311A1D71C1}" presName="Accent" presStyleLbl="bgShp" presStyleIdx="2" presStyleCnt="6"/>
      <dgm:spPr/>
    </dgm:pt>
    <dgm:pt modelId="{56A3676A-EBAB-49B5-8D23-C780CF53BCD2}" type="pres">
      <dgm:prSet presAssocID="{A054C04E-6060-4C79-8AA5-48311A1D71C1}" presName="Child3" presStyleLbl="node1" presStyleIdx="2" presStyleCnt="6" custLinFactNeighborX="2821">
        <dgm:presLayoutVars>
          <dgm:chMax val="0"/>
          <dgm:chPref val="0"/>
          <dgm:bulletEnabled val="1"/>
        </dgm:presLayoutVars>
      </dgm:prSet>
      <dgm:spPr/>
    </dgm:pt>
    <dgm:pt modelId="{B79E73DD-D4A8-42E0-994B-100D54EF897F}" type="pres">
      <dgm:prSet presAssocID="{D85CFBC7-F0B2-4833-9612-D7ED96D8AEA6}" presName="Accent4" presStyleCnt="0"/>
      <dgm:spPr/>
    </dgm:pt>
    <dgm:pt modelId="{9C2307FC-3779-45B1-A075-3C7109E4D471}" type="pres">
      <dgm:prSet presAssocID="{D85CFBC7-F0B2-4833-9612-D7ED96D8AEA6}" presName="Accent" presStyleLbl="bgShp" presStyleIdx="3" presStyleCnt="6"/>
      <dgm:spPr/>
    </dgm:pt>
    <dgm:pt modelId="{ED1D6094-8968-4188-901A-EE0B30098EF3}" type="pres">
      <dgm:prSet presAssocID="{D85CFBC7-F0B2-4833-9612-D7ED96D8AEA6}" presName="Child4" presStyleLbl="node1" presStyleIdx="3" presStyleCnt="6">
        <dgm:presLayoutVars>
          <dgm:chMax val="0"/>
          <dgm:chPref val="0"/>
          <dgm:bulletEnabled val="1"/>
        </dgm:presLayoutVars>
      </dgm:prSet>
      <dgm:spPr/>
    </dgm:pt>
    <dgm:pt modelId="{6CC92E27-BC91-4899-85ED-5DFFCAA7C324}" type="pres">
      <dgm:prSet presAssocID="{32C7DB13-D9C8-4BAB-8A59-20E8150058D4}" presName="Accent5" presStyleCnt="0"/>
      <dgm:spPr/>
    </dgm:pt>
    <dgm:pt modelId="{2106F498-7EB9-46AF-B419-51CDCA81342D}" type="pres">
      <dgm:prSet presAssocID="{32C7DB13-D9C8-4BAB-8A59-20E8150058D4}" presName="Accent" presStyleLbl="bgShp" presStyleIdx="4" presStyleCnt="6"/>
      <dgm:spPr/>
    </dgm:pt>
    <dgm:pt modelId="{5694D27E-B82A-470E-8088-D32F0B3AA862}" type="pres">
      <dgm:prSet presAssocID="{32C7DB13-D9C8-4BAB-8A59-20E8150058D4}" presName="Child5" presStyleLbl="node1" presStyleIdx="4" presStyleCnt="6">
        <dgm:presLayoutVars>
          <dgm:chMax val="0"/>
          <dgm:chPref val="0"/>
          <dgm:bulletEnabled val="1"/>
        </dgm:presLayoutVars>
      </dgm:prSet>
      <dgm:spPr/>
    </dgm:pt>
    <dgm:pt modelId="{243F2CFE-95FF-4670-9881-AFBE1D2D1018}" type="pres">
      <dgm:prSet presAssocID="{31DDE35F-A963-48A7-A124-708020986C61}" presName="Accent6" presStyleCnt="0"/>
      <dgm:spPr/>
    </dgm:pt>
    <dgm:pt modelId="{3E1384A2-A264-49D0-9B64-1FF90EC03743}" type="pres">
      <dgm:prSet presAssocID="{31DDE35F-A963-48A7-A124-708020986C61}" presName="Accent" presStyleLbl="bgShp" presStyleIdx="5" presStyleCnt="6"/>
      <dgm:spPr/>
    </dgm:pt>
    <dgm:pt modelId="{3B067C52-9C14-46BB-A09F-B9EDED512B9A}" type="pres">
      <dgm:prSet presAssocID="{31DDE35F-A963-48A7-A124-708020986C61}" presName="Child6" presStyleLbl="node1" presStyleIdx="5" presStyleCnt="6">
        <dgm:presLayoutVars>
          <dgm:chMax val="0"/>
          <dgm:chPref val="0"/>
          <dgm:bulletEnabled val="1"/>
        </dgm:presLayoutVars>
      </dgm:prSet>
      <dgm:spPr/>
    </dgm:pt>
  </dgm:ptLst>
  <dgm:cxnLst>
    <dgm:cxn modelId="{ACA85119-A175-4680-A323-09F6FD313D8D}" srcId="{5213B3AB-2AC9-49DE-8617-05B9269C05DD}" destId="{994EC802-B176-4F56-9DF8-CAAA8BF6C3E1}" srcOrd="0" destOrd="0" parTransId="{2E509BA4-E445-470F-8F11-6D80E1845D68}" sibTransId="{42081125-52B8-490F-AF5C-4490103939A0}"/>
    <dgm:cxn modelId="{4241AA23-D61D-4EC4-A1A2-F4BB5D31939C}" type="presOf" srcId="{00C2B584-52BA-4C0C-A259-9E2CF42DC64A}" destId="{DE274E5C-BEB3-436A-9B4D-C1C331565A1A}" srcOrd="0" destOrd="0" presId="urn:microsoft.com/office/officeart/2011/layout/HexagonRadial"/>
    <dgm:cxn modelId="{962A8C32-3908-446C-A17A-CE0D880005A0}" type="presOf" srcId="{45B215A9-1E52-4A19-B59C-425A536E83DD}" destId="{1B5D9134-B3E7-44A2-9A7B-21A9EDF1773C}" srcOrd="0" destOrd="0" presId="urn:microsoft.com/office/officeart/2011/layout/HexagonRadial"/>
    <dgm:cxn modelId="{4F6A673F-89A0-4F74-9650-EFF307C8E393}" srcId="{994EC802-B176-4F56-9DF8-CAAA8BF6C3E1}" destId="{D85CFBC7-F0B2-4833-9612-D7ED96D8AEA6}" srcOrd="3" destOrd="0" parTransId="{C5767944-2FFF-4909-B87B-A4C84AECCB6E}" sibTransId="{FC3B805C-E470-49BF-86A3-A6EF5CB6F154}"/>
    <dgm:cxn modelId="{1A86CD67-4E7D-4771-A6C4-9CF3ED650B54}" type="presOf" srcId="{994EC802-B176-4F56-9DF8-CAAA8BF6C3E1}" destId="{F91092D7-F648-4277-B374-83EE322A59C1}" srcOrd="0" destOrd="0" presId="urn:microsoft.com/office/officeart/2011/layout/HexagonRadial"/>
    <dgm:cxn modelId="{D251D068-42E5-467A-9E80-EF75786DF231}" srcId="{994EC802-B176-4F56-9DF8-CAAA8BF6C3E1}" destId="{A054C04E-6060-4C79-8AA5-48311A1D71C1}" srcOrd="2" destOrd="0" parTransId="{2429DA13-5CAD-4019-9F8D-4DBB7E11F5D8}" sibTransId="{E2E8BB68-A298-4805-B4CB-A4104F323648}"/>
    <dgm:cxn modelId="{CEA7684D-8DB3-4720-A4D0-D94503921954}" srcId="{994EC802-B176-4F56-9DF8-CAAA8BF6C3E1}" destId="{31DDE35F-A963-48A7-A124-708020986C61}" srcOrd="5" destOrd="0" parTransId="{DB685E08-BAB1-4665-A07C-B6EB059F877E}" sibTransId="{CD96E389-2F2D-4D07-A8D8-BFF0CF1B9612}"/>
    <dgm:cxn modelId="{365FD879-5C62-4A9A-A40A-94EED1BB30D4}" srcId="{994EC802-B176-4F56-9DF8-CAAA8BF6C3E1}" destId="{00C2B584-52BA-4C0C-A259-9E2CF42DC64A}" srcOrd="0" destOrd="0" parTransId="{A2A31C60-F50B-460C-B6F7-54C99D4010B4}" sibTransId="{9C59C2E5-C38B-4F60-B330-276E087915F8}"/>
    <dgm:cxn modelId="{580344A2-17F9-4263-83ED-CFA55E246707}" type="presOf" srcId="{32C7DB13-D9C8-4BAB-8A59-20E8150058D4}" destId="{5694D27E-B82A-470E-8088-D32F0B3AA862}" srcOrd="0" destOrd="0" presId="urn:microsoft.com/office/officeart/2011/layout/HexagonRadial"/>
    <dgm:cxn modelId="{6F7D9BB7-A950-4FFD-87DC-CE6184F9724B}" srcId="{994EC802-B176-4F56-9DF8-CAAA8BF6C3E1}" destId="{32C7DB13-D9C8-4BAB-8A59-20E8150058D4}" srcOrd="4" destOrd="0" parTransId="{9778EE47-C92B-4A82-9931-302090C7B124}" sibTransId="{2C10BFEE-3B91-41D9-A9FB-C2747CF8CCC4}"/>
    <dgm:cxn modelId="{1A68AEB7-B60F-450D-BC61-3B55D60FA10B}" type="presOf" srcId="{5213B3AB-2AC9-49DE-8617-05B9269C05DD}" destId="{3B463060-A7CD-43B1-9205-F0911BD0E830}" srcOrd="0" destOrd="0" presId="urn:microsoft.com/office/officeart/2011/layout/HexagonRadial"/>
    <dgm:cxn modelId="{F73D0BCA-0148-4750-A319-2F50ADF950E2}" type="presOf" srcId="{A054C04E-6060-4C79-8AA5-48311A1D71C1}" destId="{56A3676A-EBAB-49B5-8D23-C780CF53BCD2}" srcOrd="0" destOrd="0" presId="urn:microsoft.com/office/officeart/2011/layout/HexagonRadial"/>
    <dgm:cxn modelId="{D011FBEB-144F-46FD-8315-099E7C090DD3}" type="presOf" srcId="{D85CFBC7-F0B2-4833-9612-D7ED96D8AEA6}" destId="{ED1D6094-8968-4188-901A-EE0B30098EF3}" srcOrd="0" destOrd="0" presId="urn:microsoft.com/office/officeart/2011/layout/HexagonRadial"/>
    <dgm:cxn modelId="{6C07EEEF-9E23-41F3-B2B2-E3986E2D152C}" srcId="{994EC802-B176-4F56-9DF8-CAAA8BF6C3E1}" destId="{45B215A9-1E52-4A19-B59C-425A536E83DD}" srcOrd="1" destOrd="0" parTransId="{7CA5F586-50D8-4850-9846-1CAC586DFE29}" sibTransId="{B2320855-A72E-427F-A872-D57644F153B5}"/>
    <dgm:cxn modelId="{CEC50AF9-DABB-4B63-8305-2CED104476BF}" type="presOf" srcId="{31DDE35F-A963-48A7-A124-708020986C61}" destId="{3B067C52-9C14-46BB-A09F-B9EDED512B9A}" srcOrd="0" destOrd="0" presId="urn:microsoft.com/office/officeart/2011/layout/HexagonRadial"/>
    <dgm:cxn modelId="{8FF4972A-F7FD-4376-B9F3-36C168FA324B}" type="presParOf" srcId="{3B463060-A7CD-43B1-9205-F0911BD0E830}" destId="{F91092D7-F648-4277-B374-83EE322A59C1}" srcOrd="0" destOrd="0" presId="urn:microsoft.com/office/officeart/2011/layout/HexagonRadial"/>
    <dgm:cxn modelId="{D938EEBF-2EF4-46F9-A5CA-21BB27620224}" type="presParOf" srcId="{3B463060-A7CD-43B1-9205-F0911BD0E830}" destId="{555A4A8D-AC2B-4A35-811B-9ACEFC5BD98E}" srcOrd="1" destOrd="0" presId="urn:microsoft.com/office/officeart/2011/layout/HexagonRadial"/>
    <dgm:cxn modelId="{A0DBC105-E320-4F7B-8E07-60967A40E23C}" type="presParOf" srcId="{555A4A8D-AC2B-4A35-811B-9ACEFC5BD98E}" destId="{09D4DA0F-68C6-485F-BA0B-4B737DDC224C}" srcOrd="0" destOrd="0" presId="urn:microsoft.com/office/officeart/2011/layout/HexagonRadial"/>
    <dgm:cxn modelId="{3E8253E1-AE58-4C58-B23F-E613FA3EA29F}" type="presParOf" srcId="{3B463060-A7CD-43B1-9205-F0911BD0E830}" destId="{DE274E5C-BEB3-436A-9B4D-C1C331565A1A}" srcOrd="2" destOrd="0" presId="urn:microsoft.com/office/officeart/2011/layout/HexagonRadial"/>
    <dgm:cxn modelId="{72BF5025-373A-4AF3-A2DA-63D3FAB12AB4}" type="presParOf" srcId="{3B463060-A7CD-43B1-9205-F0911BD0E830}" destId="{D13D3561-C401-41F0-8D7B-FC0DAE0DCFE7}" srcOrd="3" destOrd="0" presId="urn:microsoft.com/office/officeart/2011/layout/HexagonRadial"/>
    <dgm:cxn modelId="{247E1F2A-2034-4171-87AD-6F4159CD96B1}" type="presParOf" srcId="{D13D3561-C401-41F0-8D7B-FC0DAE0DCFE7}" destId="{194FF6A3-E126-4EAB-A13A-61F8FDA33463}" srcOrd="0" destOrd="0" presId="urn:microsoft.com/office/officeart/2011/layout/HexagonRadial"/>
    <dgm:cxn modelId="{559930AF-1952-4077-A48A-00A06F4BBD1A}" type="presParOf" srcId="{3B463060-A7CD-43B1-9205-F0911BD0E830}" destId="{1B5D9134-B3E7-44A2-9A7B-21A9EDF1773C}" srcOrd="4" destOrd="0" presId="urn:microsoft.com/office/officeart/2011/layout/HexagonRadial"/>
    <dgm:cxn modelId="{208D7038-F6AC-451F-B4F6-48B33737B66A}" type="presParOf" srcId="{3B463060-A7CD-43B1-9205-F0911BD0E830}" destId="{1334D875-A48D-4C92-98C7-9C83A30944E9}" srcOrd="5" destOrd="0" presId="urn:microsoft.com/office/officeart/2011/layout/HexagonRadial"/>
    <dgm:cxn modelId="{4677DBA8-0E77-4C98-8E96-5366160CAC9A}" type="presParOf" srcId="{1334D875-A48D-4C92-98C7-9C83A30944E9}" destId="{57C39351-8C30-4E01-9827-DAADB9E1E75D}" srcOrd="0" destOrd="0" presId="urn:microsoft.com/office/officeart/2011/layout/HexagonRadial"/>
    <dgm:cxn modelId="{C2D974E0-0167-4CD6-B9BB-51FFEA8E58AB}" type="presParOf" srcId="{3B463060-A7CD-43B1-9205-F0911BD0E830}" destId="{56A3676A-EBAB-49B5-8D23-C780CF53BCD2}" srcOrd="6" destOrd="0" presId="urn:microsoft.com/office/officeart/2011/layout/HexagonRadial"/>
    <dgm:cxn modelId="{CDB81A63-FFD0-49C4-8F29-7173F5559163}" type="presParOf" srcId="{3B463060-A7CD-43B1-9205-F0911BD0E830}" destId="{B79E73DD-D4A8-42E0-994B-100D54EF897F}" srcOrd="7" destOrd="0" presId="urn:microsoft.com/office/officeart/2011/layout/HexagonRadial"/>
    <dgm:cxn modelId="{605A7BAC-997E-4C83-B09C-3549840BB427}" type="presParOf" srcId="{B79E73DD-D4A8-42E0-994B-100D54EF897F}" destId="{9C2307FC-3779-45B1-A075-3C7109E4D471}" srcOrd="0" destOrd="0" presId="urn:microsoft.com/office/officeart/2011/layout/HexagonRadial"/>
    <dgm:cxn modelId="{99D55AC6-B39E-45D2-AC88-DC8CB554C6CB}" type="presParOf" srcId="{3B463060-A7CD-43B1-9205-F0911BD0E830}" destId="{ED1D6094-8968-4188-901A-EE0B30098EF3}" srcOrd="8" destOrd="0" presId="urn:microsoft.com/office/officeart/2011/layout/HexagonRadial"/>
    <dgm:cxn modelId="{5500A7B5-F980-421A-B926-DFCDDF1D1A5F}" type="presParOf" srcId="{3B463060-A7CD-43B1-9205-F0911BD0E830}" destId="{6CC92E27-BC91-4899-85ED-5DFFCAA7C324}" srcOrd="9" destOrd="0" presId="urn:microsoft.com/office/officeart/2011/layout/HexagonRadial"/>
    <dgm:cxn modelId="{965C6E48-D0CB-4984-A23E-FB0F2CFC32E0}" type="presParOf" srcId="{6CC92E27-BC91-4899-85ED-5DFFCAA7C324}" destId="{2106F498-7EB9-46AF-B419-51CDCA81342D}" srcOrd="0" destOrd="0" presId="urn:microsoft.com/office/officeart/2011/layout/HexagonRadial"/>
    <dgm:cxn modelId="{07C25CBB-8877-4DF5-8618-B23ED65339BF}" type="presParOf" srcId="{3B463060-A7CD-43B1-9205-F0911BD0E830}" destId="{5694D27E-B82A-470E-8088-D32F0B3AA862}" srcOrd="10" destOrd="0" presId="urn:microsoft.com/office/officeart/2011/layout/HexagonRadial"/>
    <dgm:cxn modelId="{9F5C79A6-9565-484D-98C0-B78C1CC13DF0}" type="presParOf" srcId="{3B463060-A7CD-43B1-9205-F0911BD0E830}" destId="{243F2CFE-95FF-4670-9881-AFBE1D2D1018}" srcOrd="11" destOrd="0" presId="urn:microsoft.com/office/officeart/2011/layout/HexagonRadial"/>
    <dgm:cxn modelId="{24FE7D79-0D29-400B-ABFA-A5570CBBA194}" type="presParOf" srcId="{243F2CFE-95FF-4670-9881-AFBE1D2D1018}" destId="{3E1384A2-A264-49D0-9B64-1FF90EC03743}" srcOrd="0" destOrd="0" presId="urn:microsoft.com/office/officeart/2011/layout/HexagonRadial"/>
    <dgm:cxn modelId="{2A0787C8-7FFB-4A18-B82F-025D86B58E89}" type="presParOf" srcId="{3B463060-A7CD-43B1-9205-F0911BD0E830}" destId="{3B067C52-9C14-46BB-A09F-B9EDED512B9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092D7-F648-4277-B374-83EE322A59C1}">
      <dsp:nvSpPr>
        <dsp:cNvPr id="0" name=""/>
        <dsp:cNvSpPr/>
      </dsp:nvSpPr>
      <dsp:spPr>
        <a:xfrm>
          <a:off x="1937735" y="1335002"/>
          <a:ext cx="1696846" cy="146784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Psychological</a:t>
          </a:r>
        </a:p>
      </dsp:txBody>
      <dsp:txXfrm>
        <a:off x="2218926" y="1578244"/>
        <a:ext cx="1134464" cy="981357"/>
      </dsp:txXfrm>
    </dsp:sp>
    <dsp:sp modelId="{194FF6A3-E126-4EAB-A13A-61F8FDA33463}">
      <dsp:nvSpPr>
        <dsp:cNvPr id="0" name=""/>
        <dsp:cNvSpPr/>
      </dsp:nvSpPr>
      <dsp:spPr>
        <a:xfrm>
          <a:off x="3000287" y="632740"/>
          <a:ext cx="640215" cy="55163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74E5C-BEB3-436A-9B4D-C1C331565A1A}">
      <dsp:nvSpPr>
        <dsp:cNvPr id="0" name=""/>
        <dsp:cNvSpPr/>
      </dsp:nvSpPr>
      <dsp:spPr>
        <a:xfrm>
          <a:off x="2094039" y="0"/>
          <a:ext cx="1390553" cy="120299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Relationship</a:t>
          </a:r>
        </a:p>
      </dsp:txBody>
      <dsp:txXfrm>
        <a:off x="2324483" y="199361"/>
        <a:ext cx="929665" cy="804270"/>
      </dsp:txXfrm>
    </dsp:sp>
    <dsp:sp modelId="{57C39351-8C30-4E01-9827-DAADB9E1E75D}">
      <dsp:nvSpPr>
        <dsp:cNvPr id="0" name=""/>
        <dsp:cNvSpPr/>
      </dsp:nvSpPr>
      <dsp:spPr>
        <a:xfrm>
          <a:off x="3747468" y="1663994"/>
          <a:ext cx="640215" cy="55163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5D9134-B3E7-44A2-9A7B-21A9EDF1773C}">
      <dsp:nvSpPr>
        <dsp:cNvPr id="0" name=""/>
        <dsp:cNvSpPr/>
      </dsp:nvSpPr>
      <dsp:spPr>
        <a:xfrm>
          <a:off x="3369339" y="739921"/>
          <a:ext cx="1390553" cy="120299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General Health</a:t>
          </a:r>
        </a:p>
      </dsp:txBody>
      <dsp:txXfrm>
        <a:off x="3599783" y="939282"/>
        <a:ext cx="929665" cy="804270"/>
      </dsp:txXfrm>
    </dsp:sp>
    <dsp:sp modelId="{9C2307FC-3779-45B1-A075-3C7109E4D471}">
      <dsp:nvSpPr>
        <dsp:cNvPr id="0" name=""/>
        <dsp:cNvSpPr/>
      </dsp:nvSpPr>
      <dsp:spPr>
        <a:xfrm>
          <a:off x="3228428" y="2828087"/>
          <a:ext cx="640215" cy="55163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A3676A-EBAB-49B5-8D23-C780CF53BCD2}">
      <dsp:nvSpPr>
        <dsp:cNvPr id="0" name=""/>
        <dsp:cNvSpPr/>
      </dsp:nvSpPr>
      <dsp:spPr>
        <a:xfrm>
          <a:off x="3408566" y="2194519"/>
          <a:ext cx="1390553" cy="120299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Physical</a:t>
          </a:r>
        </a:p>
      </dsp:txBody>
      <dsp:txXfrm>
        <a:off x="3639010" y="2393880"/>
        <a:ext cx="929665" cy="804270"/>
      </dsp:txXfrm>
    </dsp:sp>
    <dsp:sp modelId="{2106F498-7EB9-46AF-B419-51CDCA81342D}">
      <dsp:nvSpPr>
        <dsp:cNvPr id="0" name=""/>
        <dsp:cNvSpPr/>
      </dsp:nvSpPr>
      <dsp:spPr>
        <a:xfrm>
          <a:off x="1940893" y="2948924"/>
          <a:ext cx="640215" cy="55163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D6094-8968-4188-901A-EE0B30098EF3}">
      <dsp:nvSpPr>
        <dsp:cNvPr id="0" name=""/>
        <dsp:cNvSpPr/>
      </dsp:nvSpPr>
      <dsp:spPr>
        <a:xfrm>
          <a:off x="2094039" y="2935268"/>
          <a:ext cx="1390553" cy="120299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Career and Beyond</a:t>
          </a:r>
        </a:p>
      </dsp:txBody>
      <dsp:txXfrm>
        <a:off x="2324483" y="3134629"/>
        <a:ext cx="929665" cy="804270"/>
      </dsp:txXfrm>
    </dsp:sp>
    <dsp:sp modelId="{3E1384A2-A264-49D0-9B64-1FF90EC03743}">
      <dsp:nvSpPr>
        <dsp:cNvPr id="0" name=""/>
        <dsp:cNvSpPr/>
      </dsp:nvSpPr>
      <dsp:spPr>
        <a:xfrm>
          <a:off x="1181476" y="1918083"/>
          <a:ext cx="640215" cy="55163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94D27E-B82A-470E-8088-D32F0B3AA862}">
      <dsp:nvSpPr>
        <dsp:cNvPr id="0" name=""/>
        <dsp:cNvSpPr/>
      </dsp:nvSpPr>
      <dsp:spPr>
        <a:xfrm>
          <a:off x="812819" y="2195347"/>
          <a:ext cx="1390553" cy="120299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Community</a:t>
          </a:r>
        </a:p>
      </dsp:txBody>
      <dsp:txXfrm>
        <a:off x="1043263" y="2394708"/>
        <a:ext cx="929665" cy="804270"/>
      </dsp:txXfrm>
    </dsp:sp>
    <dsp:sp modelId="{3B067C52-9C14-46BB-A09F-B9EDED512B9A}">
      <dsp:nvSpPr>
        <dsp:cNvPr id="0" name=""/>
        <dsp:cNvSpPr/>
      </dsp:nvSpPr>
      <dsp:spPr>
        <a:xfrm>
          <a:off x="812819" y="738265"/>
          <a:ext cx="1390553" cy="120299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Financial</a:t>
          </a:r>
        </a:p>
      </dsp:txBody>
      <dsp:txXfrm>
        <a:off x="1043263" y="937626"/>
        <a:ext cx="929665" cy="80427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34090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25495" y="0"/>
            <a:ext cx="4303607" cy="340905"/>
          </a:xfrm>
          <a:prstGeom prst="rect">
            <a:avLst/>
          </a:prstGeom>
        </p:spPr>
        <p:txBody>
          <a:bodyPr vert="horz" lIns="91440" tIns="45720" rIns="91440" bIns="45720" rtlCol="0"/>
          <a:lstStyle>
            <a:lvl1pPr algn="r">
              <a:defRPr sz="1200"/>
            </a:lvl1pPr>
          </a:lstStyle>
          <a:p>
            <a:fld id="{8C1A1BCA-0FDD-45DB-86B7-893254BC8C2A}" type="datetimeFigureOut">
              <a:rPr lang="en-AU" smtClean="0"/>
              <a:t>26/10/2017</a:t>
            </a:fld>
            <a:endParaRPr lang="en-AU"/>
          </a:p>
        </p:txBody>
      </p:sp>
      <p:sp>
        <p:nvSpPr>
          <p:cNvPr id="4" name="Footer Placeholder 3"/>
          <p:cNvSpPr>
            <a:spLocks noGrp="1"/>
          </p:cNvSpPr>
          <p:nvPr>
            <p:ph type="ftr" sz="quarter" idx="2"/>
          </p:nvPr>
        </p:nvSpPr>
        <p:spPr>
          <a:xfrm>
            <a:off x="0" y="6453596"/>
            <a:ext cx="4303607" cy="34090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25495" y="6453596"/>
            <a:ext cx="4303607" cy="340904"/>
          </a:xfrm>
          <a:prstGeom prst="rect">
            <a:avLst/>
          </a:prstGeom>
        </p:spPr>
        <p:txBody>
          <a:bodyPr vert="horz" lIns="91440" tIns="45720" rIns="91440" bIns="45720" rtlCol="0" anchor="b"/>
          <a:lstStyle>
            <a:lvl1pPr algn="r">
              <a:defRPr sz="1200"/>
            </a:lvl1pPr>
          </a:lstStyle>
          <a:p>
            <a:fld id="{BC78E9A4-9305-4694-92D5-8F72081FFD67}" type="slidenum">
              <a:rPr lang="en-AU" smtClean="0"/>
              <a:t>‹#›</a:t>
            </a:fld>
            <a:endParaRPr lang="en-AU"/>
          </a:p>
        </p:txBody>
      </p:sp>
    </p:spTree>
    <p:extLst>
      <p:ext uri="{BB962C8B-B14F-4D97-AF65-F5344CB8AC3E}">
        <p14:creationId xmlns:p14="http://schemas.microsoft.com/office/powerpoint/2010/main" val="390242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34090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625495" y="0"/>
            <a:ext cx="4303607" cy="340905"/>
          </a:xfrm>
          <a:prstGeom prst="rect">
            <a:avLst/>
          </a:prstGeom>
        </p:spPr>
        <p:txBody>
          <a:bodyPr vert="horz" lIns="91440" tIns="45720" rIns="91440" bIns="45720" rtlCol="0"/>
          <a:lstStyle>
            <a:lvl1pPr algn="r">
              <a:defRPr sz="1200"/>
            </a:lvl1pPr>
          </a:lstStyle>
          <a:p>
            <a:fld id="{2EB9E601-0025-41DD-9895-26D410444CDB}" type="datetimeFigureOut">
              <a:rPr lang="en-AU" smtClean="0"/>
              <a:t>26/10/2017</a:t>
            </a:fld>
            <a:endParaRPr lang="en-AU"/>
          </a:p>
        </p:txBody>
      </p:sp>
      <p:sp>
        <p:nvSpPr>
          <p:cNvPr id="4" name="Slide Image Placeholder 3"/>
          <p:cNvSpPr>
            <a:spLocks noGrp="1" noRot="1" noChangeAspect="1"/>
          </p:cNvSpPr>
          <p:nvPr>
            <p:ph type="sldImg" idx="2"/>
          </p:nvPr>
        </p:nvSpPr>
        <p:spPr>
          <a:xfrm>
            <a:off x="2927350" y="849313"/>
            <a:ext cx="4076700" cy="229393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93140" y="3269853"/>
            <a:ext cx="7945120" cy="26753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453596"/>
            <a:ext cx="4303607" cy="34090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625495" y="6453596"/>
            <a:ext cx="4303607" cy="340904"/>
          </a:xfrm>
          <a:prstGeom prst="rect">
            <a:avLst/>
          </a:prstGeom>
        </p:spPr>
        <p:txBody>
          <a:bodyPr vert="horz" lIns="91440" tIns="45720" rIns="91440" bIns="45720" rtlCol="0" anchor="b"/>
          <a:lstStyle>
            <a:lvl1pPr algn="r">
              <a:defRPr sz="1200"/>
            </a:lvl1pPr>
          </a:lstStyle>
          <a:p>
            <a:fld id="{61248589-C127-46A8-986C-9B8F6C093429}" type="slidenum">
              <a:rPr lang="en-AU" smtClean="0"/>
              <a:t>‹#›</a:t>
            </a:fld>
            <a:endParaRPr lang="en-AU"/>
          </a:p>
        </p:txBody>
      </p:sp>
    </p:spTree>
    <p:extLst>
      <p:ext uri="{BB962C8B-B14F-4D97-AF65-F5344CB8AC3E}">
        <p14:creationId xmlns:p14="http://schemas.microsoft.com/office/powerpoint/2010/main" val="2155252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1</a:t>
            </a:fld>
            <a:endParaRPr lang="en-AU"/>
          </a:p>
        </p:txBody>
      </p:sp>
    </p:spTree>
    <p:extLst>
      <p:ext uri="{BB962C8B-B14F-4D97-AF65-F5344CB8AC3E}">
        <p14:creationId xmlns:p14="http://schemas.microsoft.com/office/powerpoint/2010/main" val="284134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4</a:t>
            </a:fld>
            <a:endParaRPr lang="en-AU"/>
          </a:p>
        </p:txBody>
      </p:sp>
    </p:spTree>
    <p:extLst>
      <p:ext uri="{BB962C8B-B14F-4D97-AF65-F5344CB8AC3E}">
        <p14:creationId xmlns:p14="http://schemas.microsoft.com/office/powerpoint/2010/main" val="254800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C7411A9C-BFD0-4917-9506-06805C18706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557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22</a:t>
            </a:fld>
            <a:endParaRPr lang="en-AU"/>
          </a:p>
        </p:txBody>
      </p:sp>
    </p:spTree>
    <p:extLst>
      <p:ext uri="{BB962C8B-B14F-4D97-AF65-F5344CB8AC3E}">
        <p14:creationId xmlns:p14="http://schemas.microsoft.com/office/powerpoint/2010/main" val="355620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23</a:t>
            </a:fld>
            <a:endParaRPr lang="en-AU"/>
          </a:p>
        </p:txBody>
      </p:sp>
    </p:spTree>
    <p:extLst>
      <p:ext uri="{BB962C8B-B14F-4D97-AF65-F5344CB8AC3E}">
        <p14:creationId xmlns:p14="http://schemas.microsoft.com/office/powerpoint/2010/main" val="287744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26</a:t>
            </a:fld>
            <a:endParaRPr lang="en-AU"/>
          </a:p>
        </p:txBody>
      </p:sp>
    </p:spTree>
    <p:extLst>
      <p:ext uri="{BB962C8B-B14F-4D97-AF65-F5344CB8AC3E}">
        <p14:creationId xmlns:p14="http://schemas.microsoft.com/office/powerpoint/2010/main" val="163590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40</a:t>
            </a:fld>
            <a:endParaRPr lang="en-AU"/>
          </a:p>
        </p:txBody>
      </p:sp>
    </p:spTree>
    <p:extLst>
      <p:ext uri="{BB962C8B-B14F-4D97-AF65-F5344CB8AC3E}">
        <p14:creationId xmlns:p14="http://schemas.microsoft.com/office/powerpoint/2010/main" val="113507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55</a:t>
            </a:fld>
            <a:endParaRPr lang="en-AU"/>
          </a:p>
        </p:txBody>
      </p:sp>
    </p:spTree>
    <p:extLst>
      <p:ext uri="{BB962C8B-B14F-4D97-AF65-F5344CB8AC3E}">
        <p14:creationId xmlns:p14="http://schemas.microsoft.com/office/powerpoint/2010/main" val="373476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57</a:t>
            </a:fld>
            <a:endParaRPr lang="en-AU"/>
          </a:p>
        </p:txBody>
      </p:sp>
    </p:spTree>
    <p:extLst>
      <p:ext uri="{BB962C8B-B14F-4D97-AF65-F5344CB8AC3E}">
        <p14:creationId xmlns:p14="http://schemas.microsoft.com/office/powerpoint/2010/main" val="3359692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57CB65-2A8D-4994-AB1F-FE0AE385B4F9}" type="datetimeFigureOut">
              <a:rPr lang="en-AU" smtClean="0"/>
              <a:t>26/10/2017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56692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26/10/2017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2737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26/10/2017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405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26/10/2017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1829213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26/10/2017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52547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26/10/2017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4281195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7CB65-2A8D-4994-AB1F-FE0AE385B4F9}" type="datetimeFigureOut">
              <a:rPr lang="en-AU" smtClean="0"/>
              <a:t>26/10/2017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3522078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7CB65-2A8D-4994-AB1F-FE0AE385B4F9}" type="datetimeFigureOut">
              <a:rPr lang="en-AU" smtClean="0"/>
              <a:t>26/10/2017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1102415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3"/>
          <p:cNvGrpSpPr/>
          <p:nvPr userDrawn="1"/>
        </p:nvGrpSpPr>
        <p:grpSpPr>
          <a:xfrm>
            <a:off x="0" y="0"/>
            <a:ext cx="12195969" cy="6858794"/>
            <a:chOff x="406400" y="342900"/>
            <a:chExt cx="24390350" cy="13717588"/>
          </a:xfrm>
        </p:grpSpPr>
        <p:sp>
          <p:nvSpPr>
            <p:cNvPr id="22" name="AutoShape 1"/>
            <p:cNvSpPr>
              <a:spLocks/>
            </p:cNvSpPr>
            <p:nvPr userDrawn="1"/>
          </p:nvSpPr>
          <p:spPr bwMode="auto">
            <a:xfrm>
              <a:off x="406400" y="6946900"/>
              <a:ext cx="3119438" cy="7107238"/>
            </a:xfrm>
            <a:custGeom>
              <a:avLst/>
              <a:gdLst/>
              <a:ahLst/>
              <a:cxnLst/>
              <a:rect l="0" t="0" r="r" b="b"/>
              <a:pathLst>
                <a:path w="21600" h="21600">
                  <a:moveTo>
                    <a:pt x="17272" y="11777"/>
                  </a:moveTo>
                  <a:cubicBezTo>
                    <a:pt x="13290" y="6934"/>
                    <a:pt x="7118" y="2874"/>
                    <a:pt x="0" y="0"/>
                  </a:cubicBezTo>
                  <a:lnTo>
                    <a:pt x="0" y="21600"/>
                  </a:lnTo>
                  <a:lnTo>
                    <a:pt x="21600" y="21600"/>
                  </a:lnTo>
                  <a:cubicBezTo>
                    <a:pt x="21421" y="18465"/>
                    <a:pt x="20019" y="15118"/>
                    <a:pt x="17272" y="11777"/>
                  </a:cubicBezTo>
                  <a:close/>
                  <a:moveTo>
                    <a:pt x="17272" y="11777"/>
                  </a:move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3" name="AutoShape 3"/>
            <p:cNvSpPr>
              <a:spLocks/>
            </p:cNvSpPr>
            <p:nvPr userDrawn="1"/>
          </p:nvSpPr>
          <p:spPr bwMode="auto">
            <a:xfrm>
              <a:off x="3198813" y="342900"/>
              <a:ext cx="10253662" cy="9893300"/>
            </a:xfrm>
            <a:custGeom>
              <a:avLst/>
              <a:gdLst/>
              <a:ahLst/>
              <a:cxnLst/>
              <a:rect l="0" t="0" r="r" b="b"/>
              <a:pathLst>
                <a:path w="20016" h="20272">
                  <a:moveTo>
                    <a:pt x="18077" y="0"/>
                  </a:moveTo>
                  <a:lnTo>
                    <a:pt x="144" y="0"/>
                  </a:lnTo>
                  <a:cubicBezTo>
                    <a:pt x="-188" y="2637"/>
                    <a:pt x="46" y="5632"/>
                    <a:pt x="941" y="8650"/>
                  </a:cubicBezTo>
                  <a:cubicBezTo>
                    <a:pt x="3277" y="16534"/>
                    <a:pt x="9230" y="21600"/>
                    <a:pt x="14238" y="19966"/>
                  </a:cubicBezTo>
                  <a:cubicBezTo>
                    <a:pt x="19246" y="18331"/>
                    <a:pt x="21412" y="10616"/>
                    <a:pt x="19076" y="2732"/>
                  </a:cubicBezTo>
                  <a:cubicBezTo>
                    <a:pt x="18793" y="1778"/>
                    <a:pt x="18458" y="865"/>
                    <a:pt x="18077" y="0"/>
                  </a:cubicBezTo>
                  <a:close/>
                  <a:moveTo>
                    <a:pt x="18077" y="0"/>
                  </a:moveTo>
                </a:path>
              </a:pathLst>
            </a:custGeom>
            <a:solidFill>
              <a:srgbClr val="0F4BE9"/>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4" name="AutoShape 4"/>
            <p:cNvSpPr>
              <a:spLocks/>
            </p:cNvSpPr>
            <p:nvPr userDrawn="1"/>
          </p:nvSpPr>
          <p:spPr bwMode="auto">
            <a:xfrm>
              <a:off x="12306300" y="342900"/>
              <a:ext cx="12490450" cy="8253413"/>
            </a:xfrm>
            <a:custGeom>
              <a:avLst/>
              <a:gdLst/>
              <a:ahLst/>
              <a:cxnLst/>
              <a:rect l="0" t="0" r="r" b="b"/>
              <a:pathLst>
                <a:path w="20582" h="20645">
                  <a:moveTo>
                    <a:pt x="20582" y="3046"/>
                  </a:moveTo>
                  <a:cubicBezTo>
                    <a:pt x="20044" y="1986"/>
                    <a:pt x="19412" y="962"/>
                    <a:pt x="18695" y="0"/>
                  </a:cubicBezTo>
                  <a:lnTo>
                    <a:pt x="294" y="0"/>
                  </a:lnTo>
                  <a:cubicBezTo>
                    <a:pt x="-1018" y="5928"/>
                    <a:pt x="2176" y="13745"/>
                    <a:pt x="7793" y="17966"/>
                  </a:cubicBezTo>
                  <a:cubicBezTo>
                    <a:pt x="12628" y="21600"/>
                    <a:pt x="17770" y="21452"/>
                    <a:pt x="20582" y="18037"/>
                  </a:cubicBezTo>
                  <a:cubicBezTo>
                    <a:pt x="20582" y="18037"/>
                    <a:pt x="20582" y="3046"/>
                    <a:pt x="20582" y="3046"/>
                  </a:cubicBezTo>
                  <a:close/>
                  <a:moveTo>
                    <a:pt x="20582" y="3046"/>
                  </a:move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5" name="AutoShape 5"/>
            <p:cNvSpPr>
              <a:spLocks/>
            </p:cNvSpPr>
            <p:nvPr userDrawn="1"/>
          </p:nvSpPr>
          <p:spPr bwMode="auto">
            <a:xfrm>
              <a:off x="1816100" y="7581900"/>
              <a:ext cx="14501813" cy="6473825"/>
            </a:xfrm>
            <a:custGeom>
              <a:avLst/>
              <a:gdLst/>
              <a:ahLst/>
              <a:cxnLst/>
              <a:rect l="0" t="0" r="r" b="b"/>
              <a:pathLst>
                <a:path w="20931" h="20113">
                  <a:moveTo>
                    <a:pt x="20731" y="20113"/>
                  </a:moveTo>
                  <a:cubicBezTo>
                    <a:pt x="20795" y="19655"/>
                    <a:pt x="20844" y="19186"/>
                    <a:pt x="20878" y="18706"/>
                  </a:cubicBezTo>
                  <a:cubicBezTo>
                    <a:pt x="21456" y="10453"/>
                    <a:pt x="17263" y="2248"/>
                    <a:pt x="11513" y="381"/>
                  </a:cubicBezTo>
                  <a:cubicBezTo>
                    <a:pt x="5762" y="-1487"/>
                    <a:pt x="632" y="3689"/>
                    <a:pt x="53" y="11942"/>
                  </a:cubicBezTo>
                  <a:cubicBezTo>
                    <a:pt x="-144" y="14754"/>
                    <a:pt x="213" y="17561"/>
                    <a:pt x="997" y="20113"/>
                  </a:cubicBezTo>
                  <a:cubicBezTo>
                    <a:pt x="997" y="20113"/>
                    <a:pt x="20731" y="20113"/>
                    <a:pt x="20731" y="20113"/>
                  </a:cubicBezTo>
                  <a:close/>
                  <a:moveTo>
                    <a:pt x="20731" y="20113"/>
                  </a:moveTo>
                </a:path>
              </a:pathLst>
            </a:custGeom>
            <a:solidFill>
              <a:srgbClr val="0F4BE9"/>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6" name="AutoShape 6"/>
            <p:cNvSpPr>
              <a:spLocks/>
            </p:cNvSpPr>
            <p:nvPr userDrawn="1"/>
          </p:nvSpPr>
          <p:spPr bwMode="auto">
            <a:xfrm>
              <a:off x="406400" y="342900"/>
              <a:ext cx="6870700" cy="8999538"/>
            </a:xfrm>
            <a:custGeom>
              <a:avLst/>
              <a:gdLst/>
              <a:ahLst/>
              <a:cxnLst/>
              <a:rect l="0" t="0" r="r" b="b"/>
              <a:pathLst>
                <a:path w="19991" h="20720">
                  <a:moveTo>
                    <a:pt x="9083" y="0"/>
                  </a:moveTo>
                  <a:lnTo>
                    <a:pt x="0" y="0"/>
                  </a:lnTo>
                  <a:lnTo>
                    <a:pt x="0" y="20426"/>
                  </a:lnTo>
                  <a:cubicBezTo>
                    <a:pt x="9137" y="21600"/>
                    <a:pt x="17306" y="19208"/>
                    <a:pt x="19459" y="14290"/>
                  </a:cubicBezTo>
                  <a:cubicBezTo>
                    <a:pt x="21600" y="9397"/>
                    <a:pt x="17106" y="3554"/>
                    <a:pt x="9083" y="0"/>
                  </a:cubicBezTo>
                  <a:close/>
                  <a:moveTo>
                    <a:pt x="9083" y="0"/>
                  </a:move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7" name="AutoShape 7"/>
            <p:cNvSpPr>
              <a:spLocks/>
            </p:cNvSpPr>
            <p:nvPr userDrawn="1"/>
          </p:nvSpPr>
          <p:spPr bwMode="auto">
            <a:xfrm>
              <a:off x="22720300" y="6718300"/>
              <a:ext cx="2074863" cy="7342188"/>
            </a:xfrm>
            <a:custGeom>
              <a:avLst/>
              <a:gdLst/>
              <a:ahLst/>
              <a:cxnLst/>
              <a:rect l="0" t="0" r="r" b="b"/>
              <a:pathLst>
                <a:path w="21388" h="21600">
                  <a:moveTo>
                    <a:pt x="288" y="15771"/>
                  </a:moveTo>
                  <a:cubicBezTo>
                    <a:pt x="-212" y="17778"/>
                    <a:pt x="-51" y="19734"/>
                    <a:pt x="695" y="21600"/>
                  </a:cubicBezTo>
                  <a:lnTo>
                    <a:pt x="21388" y="21600"/>
                  </a:lnTo>
                  <a:lnTo>
                    <a:pt x="21388" y="0"/>
                  </a:lnTo>
                  <a:cubicBezTo>
                    <a:pt x="9940" y="3712"/>
                    <a:pt x="1891" y="9343"/>
                    <a:pt x="288" y="15771"/>
                  </a:cubicBezTo>
                  <a:close/>
                  <a:moveTo>
                    <a:pt x="288" y="15771"/>
                  </a:move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8" name="AutoShape 8"/>
            <p:cNvSpPr>
              <a:spLocks/>
            </p:cNvSpPr>
            <p:nvPr userDrawn="1"/>
          </p:nvSpPr>
          <p:spPr bwMode="auto">
            <a:xfrm>
              <a:off x="12928600" y="342900"/>
              <a:ext cx="10521950" cy="13228638"/>
            </a:xfrm>
            <a:custGeom>
              <a:avLst/>
              <a:gdLst/>
              <a:ahLst/>
              <a:cxnLst/>
              <a:rect l="0" t="0" r="r" b="b"/>
              <a:pathLst>
                <a:path w="19252" h="20434">
                  <a:moveTo>
                    <a:pt x="16272" y="0"/>
                  </a:moveTo>
                  <a:lnTo>
                    <a:pt x="7660" y="0"/>
                  </a:lnTo>
                  <a:cubicBezTo>
                    <a:pt x="5112" y="1364"/>
                    <a:pt x="2786" y="3770"/>
                    <a:pt x="1352" y="6827"/>
                  </a:cubicBezTo>
                  <a:cubicBezTo>
                    <a:pt x="-1363" y="12614"/>
                    <a:pt x="141" y="18544"/>
                    <a:pt x="4710" y="20072"/>
                  </a:cubicBezTo>
                  <a:cubicBezTo>
                    <a:pt x="9280" y="21600"/>
                    <a:pt x="15186" y="18148"/>
                    <a:pt x="17901" y="12361"/>
                  </a:cubicBezTo>
                  <a:cubicBezTo>
                    <a:pt x="20237" y="7381"/>
                    <a:pt x="19449" y="2295"/>
                    <a:pt x="16272" y="0"/>
                  </a:cubicBezTo>
                  <a:close/>
                  <a:moveTo>
                    <a:pt x="16272" y="0"/>
                  </a:moveTo>
                </a:path>
              </a:pathLst>
            </a:custGeom>
            <a:solidFill>
              <a:srgbClr val="0F4BE9"/>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9" name="AutoShape 9"/>
            <p:cNvSpPr>
              <a:spLocks/>
            </p:cNvSpPr>
            <p:nvPr userDrawn="1"/>
          </p:nvSpPr>
          <p:spPr bwMode="auto">
            <a:xfrm>
              <a:off x="22745700" y="342900"/>
              <a:ext cx="2041525" cy="8972550"/>
            </a:xfrm>
            <a:custGeom>
              <a:avLst/>
              <a:gdLst/>
              <a:ahLst/>
              <a:cxnLst/>
              <a:rect l="0" t="0" r="r" b="b"/>
              <a:pathLst>
                <a:path w="16432" h="21600">
                  <a:moveTo>
                    <a:pt x="11911" y="20783"/>
                  </a:moveTo>
                  <a:cubicBezTo>
                    <a:pt x="13337" y="21103"/>
                    <a:pt x="14849" y="21374"/>
                    <a:pt x="16432" y="21600"/>
                  </a:cubicBezTo>
                  <a:lnTo>
                    <a:pt x="16432" y="0"/>
                  </a:lnTo>
                  <a:lnTo>
                    <a:pt x="15085" y="0"/>
                  </a:lnTo>
                  <a:cubicBezTo>
                    <a:pt x="-3681" y="7704"/>
                    <a:pt x="-5168" y="16953"/>
                    <a:pt x="11911" y="20783"/>
                  </a:cubicBezTo>
                  <a:close/>
                  <a:moveTo>
                    <a:pt x="11911" y="20783"/>
                  </a:moveTo>
                </a:path>
              </a:pathLst>
            </a:custGeom>
            <a:solidFill>
              <a:srgbClr val="0F4BE9"/>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0" name="AutoShape 10"/>
            <p:cNvSpPr>
              <a:spLocks/>
            </p:cNvSpPr>
            <p:nvPr userDrawn="1"/>
          </p:nvSpPr>
          <p:spPr bwMode="auto">
            <a:xfrm>
              <a:off x="17322800" y="9385300"/>
              <a:ext cx="7462838" cy="4673600"/>
            </a:xfrm>
            <a:custGeom>
              <a:avLst/>
              <a:gdLst/>
              <a:ahLst/>
              <a:cxnLst/>
              <a:rect l="0" t="0" r="r" b="b"/>
              <a:pathLst>
                <a:path w="21600" h="19904">
                  <a:moveTo>
                    <a:pt x="7060" y="1146"/>
                  </a:moveTo>
                  <a:cubicBezTo>
                    <a:pt x="2690" y="3896"/>
                    <a:pt x="215" y="11108"/>
                    <a:pt x="0" y="19904"/>
                  </a:cubicBezTo>
                  <a:lnTo>
                    <a:pt x="21600" y="19904"/>
                  </a:lnTo>
                  <a:lnTo>
                    <a:pt x="21600" y="7188"/>
                  </a:lnTo>
                  <a:cubicBezTo>
                    <a:pt x="17036" y="907"/>
                    <a:pt x="11576" y="-1696"/>
                    <a:pt x="7060" y="1146"/>
                  </a:cubicBezTo>
                  <a:close/>
                  <a:moveTo>
                    <a:pt x="7060" y="1146"/>
                  </a:move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grpSp>
      <p:sp>
        <p:nvSpPr>
          <p:cNvPr id="2" name="Title 1"/>
          <p:cNvSpPr>
            <a:spLocks noGrp="1"/>
          </p:cNvSpPr>
          <p:nvPr>
            <p:ph type="ctrTitle" hasCustomPrompt="1"/>
          </p:nvPr>
        </p:nvSpPr>
        <p:spPr>
          <a:xfrm>
            <a:off x="1717787" y="2040891"/>
            <a:ext cx="7813113" cy="2387600"/>
          </a:xfrm>
        </p:spPr>
        <p:txBody>
          <a:bodyPr lIns="0" tIns="0" rIns="0" bIns="0" anchor="t" anchorCtr="0">
            <a:noAutofit/>
          </a:bodyPr>
          <a:lstStyle>
            <a:lvl1pPr marL="0" indent="0" algn="l">
              <a:lnSpc>
                <a:spcPts val="5200"/>
              </a:lnSpc>
              <a:tabLst>
                <a:tab pos="1262063" algn="l"/>
                <a:tab pos="1865313" algn="l"/>
              </a:tabLst>
              <a:defRPr sz="5000">
                <a:solidFill>
                  <a:schemeClr val="bg1"/>
                </a:solidFill>
              </a:defRPr>
            </a:lvl1pPr>
          </a:lstStyle>
          <a:p>
            <a:r>
              <a:rPr lang="en-US" dirty="0"/>
              <a:t>Click to edit </a:t>
            </a:r>
            <a:br>
              <a:rPr lang="en-US" dirty="0"/>
            </a:br>
            <a:r>
              <a:rPr lang="en-US" dirty="0"/>
              <a:t>		Master </a:t>
            </a:r>
            <a:br>
              <a:rPr lang="en-US" dirty="0"/>
            </a:br>
            <a:r>
              <a:rPr lang="en-US" dirty="0"/>
              <a:t>	title style</a:t>
            </a:r>
          </a:p>
        </p:txBody>
      </p:sp>
      <p:sp>
        <p:nvSpPr>
          <p:cNvPr id="3" name="Subtitle 2"/>
          <p:cNvSpPr>
            <a:spLocks noGrp="1"/>
          </p:cNvSpPr>
          <p:nvPr>
            <p:ph type="subTitle" idx="1"/>
          </p:nvPr>
        </p:nvSpPr>
        <p:spPr>
          <a:xfrm>
            <a:off x="2426836" y="4499769"/>
            <a:ext cx="3447607" cy="1202573"/>
          </a:xfrm>
        </p:spPr>
        <p:txBody>
          <a:bodyPr lIns="0" tIns="0" rIns="0" bIns="0" anchor="t" anchorCtr="0">
            <a:noAutofit/>
          </a:bodyPr>
          <a:lstStyle>
            <a:lvl1pPr marL="0" indent="0" algn="l">
              <a:buNone/>
              <a:defRPr sz="1500">
                <a:solidFill>
                  <a:schemeClr val="bg1"/>
                </a:solidFill>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Click to edit Master subtitle style</a:t>
            </a:r>
          </a:p>
        </p:txBody>
      </p:sp>
      <p:grpSp>
        <p:nvGrpSpPr>
          <p:cNvPr id="41" name="Group 40"/>
          <p:cNvGrpSpPr/>
          <p:nvPr userDrawn="1"/>
        </p:nvGrpSpPr>
        <p:grpSpPr>
          <a:xfrm>
            <a:off x="10799386" y="1365361"/>
            <a:ext cx="698037" cy="697992"/>
            <a:chOff x="25626365" y="3145536"/>
            <a:chExt cx="7199313" cy="7199313"/>
          </a:xfrm>
        </p:grpSpPr>
        <p:sp>
          <p:nvSpPr>
            <p:cNvPr id="39" name="AutoShape 1"/>
            <p:cNvSpPr>
              <a:spLocks/>
            </p:cNvSpPr>
            <p:nvPr userDrawn="1"/>
          </p:nvSpPr>
          <p:spPr bwMode="auto">
            <a:xfrm>
              <a:off x="25626365" y="3145536"/>
              <a:ext cx="7199313" cy="71993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tx1"/>
            </a:solidFill>
            <a:ln>
              <a:noFill/>
            </a:ln>
          </p:spPr>
          <p:txBody>
            <a:bodyPr lIns="0" tIns="0" rIns="0" bIns="0"/>
            <a:lstStyle/>
            <a:p>
              <a:endParaRPr lang="en-US" sz="900"/>
            </a:p>
          </p:txBody>
        </p:sp>
        <p:sp>
          <p:nvSpPr>
            <p:cNvPr id="40" name="AutoShape 2"/>
            <p:cNvSpPr>
              <a:spLocks/>
            </p:cNvSpPr>
            <p:nvPr userDrawn="1"/>
          </p:nvSpPr>
          <p:spPr bwMode="auto">
            <a:xfrm>
              <a:off x="26921765" y="4466336"/>
              <a:ext cx="4748213" cy="4540250"/>
            </a:xfrm>
            <a:custGeom>
              <a:avLst/>
              <a:gdLst/>
              <a:ahLst/>
              <a:cxnLst/>
              <a:rect l="0" t="0" r="r" b="b"/>
              <a:pathLst>
                <a:path w="21600" h="21458">
                  <a:moveTo>
                    <a:pt x="16952" y="15509"/>
                  </a:moveTo>
                  <a:lnTo>
                    <a:pt x="21600" y="10680"/>
                  </a:lnTo>
                  <a:lnTo>
                    <a:pt x="20270" y="9299"/>
                  </a:lnTo>
                  <a:lnTo>
                    <a:pt x="15965" y="13772"/>
                  </a:lnTo>
                  <a:lnTo>
                    <a:pt x="14953" y="12721"/>
                  </a:lnTo>
                  <a:lnTo>
                    <a:pt x="13624" y="14101"/>
                  </a:lnTo>
                  <a:lnTo>
                    <a:pt x="14978" y="15509"/>
                  </a:lnTo>
                  <a:cubicBezTo>
                    <a:pt x="15523" y="16075"/>
                    <a:pt x="16407" y="16075"/>
                    <a:pt x="16952" y="15509"/>
                  </a:cubicBezTo>
                  <a:moveTo>
                    <a:pt x="19010" y="6901"/>
                  </a:moveTo>
                  <a:lnTo>
                    <a:pt x="20782" y="5059"/>
                  </a:lnTo>
                  <a:lnTo>
                    <a:pt x="19010" y="3217"/>
                  </a:lnTo>
                  <a:lnTo>
                    <a:pt x="18177" y="4082"/>
                  </a:lnTo>
                  <a:lnTo>
                    <a:pt x="13753" y="4082"/>
                  </a:lnTo>
                  <a:lnTo>
                    <a:pt x="12920" y="3217"/>
                  </a:lnTo>
                  <a:lnTo>
                    <a:pt x="11148" y="5059"/>
                  </a:lnTo>
                  <a:lnTo>
                    <a:pt x="12920" y="6901"/>
                  </a:lnTo>
                  <a:lnTo>
                    <a:pt x="13753" y="6036"/>
                  </a:lnTo>
                  <a:lnTo>
                    <a:pt x="15025" y="6036"/>
                  </a:lnTo>
                  <a:lnTo>
                    <a:pt x="15025" y="8650"/>
                  </a:lnTo>
                  <a:cubicBezTo>
                    <a:pt x="15602" y="8295"/>
                    <a:pt x="16328" y="8294"/>
                    <a:pt x="16905" y="8650"/>
                  </a:cubicBezTo>
                  <a:lnTo>
                    <a:pt x="16905" y="6036"/>
                  </a:lnTo>
                  <a:lnTo>
                    <a:pt x="18177" y="6036"/>
                  </a:lnTo>
                  <a:cubicBezTo>
                    <a:pt x="18177" y="6036"/>
                    <a:pt x="19010" y="6901"/>
                    <a:pt x="19010" y="6901"/>
                  </a:cubicBezTo>
                  <a:close/>
                  <a:moveTo>
                    <a:pt x="15965" y="3684"/>
                  </a:moveTo>
                  <a:lnTo>
                    <a:pt x="17738" y="1843"/>
                  </a:lnTo>
                  <a:lnTo>
                    <a:pt x="15965" y="0"/>
                  </a:lnTo>
                  <a:lnTo>
                    <a:pt x="14192" y="1843"/>
                  </a:lnTo>
                  <a:cubicBezTo>
                    <a:pt x="14192" y="1843"/>
                    <a:pt x="15965" y="3684"/>
                    <a:pt x="15965" y="3684"/>
                  </a:cubicBezTo>
                  <a:close/>
                  <a:moveTo>
                    <a:pt x="11660" y="9299"/>
                  </a:moveTo>
                  <a:lnTo>
                    <a:pt x="10331" y="10680"/>
                  </a:lnTo>
                  <a:lnTo>
                    <a:pt x="11660" y="12061"/>
                  </a:lnTo>
                  <a:lnTo>
                    <a:pt x="12989" y="10680"/>
                  </a:lnTo>
                  <a:cubicBezTo>
                    <a:pt x="12989" y="10680"/>
                    <a:pt x="11660" y="9299"/>
                    <a:pt x="11660" y="9299"/>
                  </a:cubicBezTo>
                  <a:close/>
                  <a:moveTo>
                    <a:pt x="8282" y="17567"/>
                  </a:moveTo>
                  <a:cubicBezTo>
                    <a:pt x="8282" y="15877"/>
                    <a:pt x="7291" y="14733"/>
                    <a:pt x="5701" y="14733"/>
                  </a:cubicBezTo>
                  <a:lnTo>
                    <a:pt x="122" y="14733"/>
                  </a:lnTo>
                  <a:lnTo>
                    <a:pt x="122" y="16550"/>
                  </a:lnTo>
                  <a:lnTo>
                    <a:pt x="5676" y="16550"/>
                  </a:lnTo>
                  <a:cubicBezTo>
                    <a:pt x="6324" y="16550"/>
                    <a:pt x="6728" y="16944"/>
                    <a:pt x="6728" y="17567"/>
                  </a:cubicBezTo>
                  <a:cubicBezTo>
                    <a:pt x="6728" y="18202"/>
                    <a:pt x="6324" y="18583"/>
                    <a:pt x="5676" y="18583"/>
                  </a:cubicBezTo>
                  <a:lnTo>
                    <a:pt x="122" y="18583"/>
                  </a:lnTo>
                  <a:lnTo>
                    <a:pt x="122" y="20401"/>
                  </a:lnTo>
                  <a:lnTo>
                    <a:pt x="5701" y="20401"/>
                  </a:lnTo>
                  <a:cubicBezTo>
                    <a:pt x="7291" y="20401"/>
                    <a:pt x="8282" y="19257"/>
                    <a:pt x="8282" y="17567"/>
                  </a:cubicBezTo>
                  <a:moveTo>
                    <a:pt x="8282" y="3811"/>
                  </a:moveTo>
                  <a:cubicBezTo>
                    <a:pt x="8282" y="2032"/>
                    <a:pt x="7242" y="1015"/>
                    <a:pt x="5762" y="1015"/>
                  </a:cubicBezTo>
                  <a:cubicBezTo>
                    <a:pt x="4282" y="1015"/>
                    <a:pt x="3768" y="2006"/>
                    <a:pt x="3389" y="3049"/>
                  </a:cubicBezTo>
                  <a:lnTo>
                    <a:pt x="3009" y="4091"/>
                  </a:lnTo>
                  <a:cubicBezTo>
                    <a:pt x="2801" y="4663"/>
                    <a:pt x="2447" y="4764"/>
                    <a:pt x="2214" y="4764"/>
                  </a:cubicBezTo>
                  <a:cubicBezTo>
                    <a:pt x="1774" y="4764"/>
                    <a:pt x="1443" y="4434"/>
                    <a:pt x="1443" y="3849"/>
                  </a:cubicBezTo>
                  <a:cubicBezTo>
                    <a:pt x="1443" y="3277"/>
                    <a:pt x="1811" y="2896"/>
                    <a:pt x="2385" y="2896"/>
                  </a:cubicBezTo>
                  <a:lnTo>
                    <a:pt x="2606" y="2896"/>
                  </a:lnTo>
                  <a:lnTo>
                    <a:pt x="2606" y="1193"/>
                  </a:lnTo>
                  <a:lnTo>
                    <a:pt x="2422" y="1193"/>
                  </a:lnTo>
                  <a:cubicBezTo>
                    <a:pt x="930" y="1193"/>
                    <a:pt x="0" y="2261"/>
                    <a:pt x="0" y="3849"/>
                  </a:cubicBezTo>
                  <a:cubicBezTo>
                    <a:pt x="0" y="5514"/>
                    <a:pt x="1101" y="6480"/>
                    <a:pt x="2324" y="6480"/>
                  </a:cubicBezTo>
                  <a:cubicBezTo>
                    <a:pt x="3499" y="6480"/>
                    <a:pt x="4196" y="5845"/>
                    <a:pt x="4636" y="4637"/>
                  </a:cubicBezTo>
                  <a:lnTo>
                    <a:pt x="5065" y="3468"/>
                  </a:lnTo>
                  <a:cubicBezTo>
                    <a:pt x="5260" y="2947"/>
                    <a:pt x="5529" y="2743"/>
                    <a:pt x="5933" y="2743"/>
                  </a:cubicBezTo>
                  <a:cubicBezTo>
                    <a:pt x="6496" y="2743"/>
                    <a:pt x="6826" y="3125"/>
                    <a:pt x="6826" y="3811"/>
                  </a:cubicBezTo>
                  <a:cubicBezTo>
                    <a:pt x="6826" y="4497"/>
                    <a:pt x="6520" y="4917"/>
                    <a:pt x="5872" y="4917"/>
                  </a:cubicBezTo>
                  <a:lnTo>
                    <a:pt x="5578" y="4917"/>
                  </a:lnTo>
                  <a:lnTo>
                    <a:pt x="5578" y="6633"/>
                  </a:lnTo>
                  <a:lnTo>
                    <a:pt x="5860" y="6633"/>
                  </a:lnTo>
                  <a:cubicBezTo>
                    <a:pt x="7352" y="6633"/>
                    <a:pt x="8282" y="5438"/>
                    <a:pt x="8282" y="3811"/>
                  </a:cubicBezTo>
                  <a:moveTo>
                    <a:pt x="1676" y="7753"/>
                  </a:moveTo>
                  <a:lnTo>
                    <a:pt x="122" y="7753"/>
                  </a:lnTo>
                  <a:lnTo>
                    <a:pt x="122" y="13129"/>
                  </a:lnTo>
                  <a:lnTo>
                    <a:pt x="1676" y="13129"/>
                  </a:lnTo>
                  <a:lnTo>
                    <a:pt x="1676" y="11350"/>
                  </a:lnTo>
                  <a:lnTo>
                    <a:pt x="8159" y="11350"/>
                  </a:lnTo>
                  <a:lnTo>
                    <a:pt x="8159" y="9533"/>
                  </a:lnTo>
                  <a:lnTo>
                    <a:pt x="1676" y="9533"/>
                  </a:lnTo>
                  <a:cubicBezTo>
                    <a:pt x="1676" y="9533"/>
                    <a:pt x="1676" y="7753"/>
                    <a:pt x="1676" y="7753"/>
                  </a:cubicBezTo>
                  <a:close/>
                  <a:moveTo>
                    <a:pt x="14978" y="9273"/>
                  </a:moveTo>
                  <a:lnTo>
                    <a:pt x="10331" y="14101"/>
                  </a:lnTo>
                  <a:lnTo>
                    <a:pt x="11660" y="15483"/>
                  </a:lnTo>
                  <a:lnTo>
                    <a:pt x="15965" y="11009"/>
                  </a:lnTo>
                  <a:lnTo>
                    <a:pt x="16978" y="12061"/>
                  </a:lnTo>
                  <a:lnTo>
                    <a:pt x="18307" y="10680"/>
                  </a:lnTo>
                  <a:lnTo>
                    <a:pt x="16952" y="9273"/>
                  </a:lnTo>
                  <a:cubicBezTo>
                    <a:pt x="16407" y="8707"/>
                    <a:pt x="15523" y="8707"/>
                    <a:pt x="14978" y="9273"/>
                  </a:cubicBezTo>
                  <a:moveTo>
                    <a:pt x="12294" y="15483"/>
                  </a:moveTo>
                  <a:lnTo>
                    <a:pt x="10964" y="16864"/>
                  </a:lnTo>
                  <a:lnTo>
                    <a:pt x="12319" y="18271"/>
                  </a:lnTo>
                  <a:cubicBezTo>
                    <a:pt x="12864" y="18838"/>
                    <a:pt x="13748" y="18838"/>
                    <a:pt x="14293" y="18271"/>
                  </a:cubicBezTo>
                  <a:lnTo>
                    <a:pt x="15648" y="16863"/>
                  </a:lnTo>
                  <a:lnTo>
                    <a:pt x="14319" y="15483"/>
                  </a:lnTo>
                  <a:lnTo>
                    <a:pt x="13307" y="16534"/>
                  </a:lnTo>
                  <a:cubicBezTo>
                    <a:pt x="13307" y="16534"/>
                    <a:pt x="12294" y="15483"/>
                    <a:pt x="12294" y="15483"/>
                  </a:cubicBezTo>
                  <a:close/>
                  <a:moveTo>
                    <a:pt x="14953" y="18245"/>
                  </a:moveTo>
                  <a:lnTo>
                    <a:pt x="13623" y="19626"/>
                  </a:lnTo>
                  <a:lnTo>
                    <a:pt x="14978" y="21033"/>
                  </a:lnTo>
                  <a:cubicBezTo>
                    <a:pt x="15523" y="21600"/>
                    <a:pt x="16407" y="21600"/>
                    <a:pt x="16952" y="21033"/>
                  </a:cubicBezTo>
                  <a:lnTo>
                    <a:pt x="18307" y="19626"/>
                  </a:lnTo>
                  <a:lnTo>
                    <a:pt x="16978" y="18245"/>
                  </a:lnTo>
                  <a:lnTo>
                    <a:pt x="15965" y="19296"/>
                  </a:lnTo>
                  <a:cubicBezTo>
                    <a:pt x="15965" y="19296"/>
                    <a:pt x="14953" y="18245"/>
                    <a:pt x="14953" y="18245"/>
                  </a:cubicBezTo>
                  <a:close/>
                  <a:moveTo>
                    <a:pt x="20271" y="15483"/>
                  </a:moveTo>
                  <a:lnTo>
                    <a:pt x="21600" y="14101"/>
                  </a:lnTo>
                  <a:lnTo>
                    <a:pt x="20270" y="12720"/>
                  </a:lnTo>
                  <a:lnTo>
                    <a:pt x="18941" y="14101"/>
                  </a:lnTo>
                  <a:cubicBezTo>
                    <a:pt x="18941" y="14101"/>
                    <a:pt x="20271" y="15483"/>
                    <a:pt x="20271" y="15483"/>
                  </a:cubicBezTo>
                  <a:close/>
                  <a:moveTo>
                    <a:pt x="17637" y="18271"/>
                  </a:moveTo>
                  <a:cubicBezTo>
                    <a:pt x="18182" y="18838"/>
                    <a:pt x="19066" y="18838"/>
                    <a:pt x="19612" y="18271"/>
                  </a:cubicBezTo>
                  <a:lnTo>
                    <a:pt x="20966" y="16864"/>
                  </a:lnTo>
                  <a:lnTo>
                    <a:pt x="19636" y="15483"/>
                  </a:lnTo>
                  <a:lnTo>
                    <a:pt x="18624" y="16534"/>
                  </a:lnTo>
                  <a:lnTo>
                    <a:pt x="17611" y="15483"/>
                  </a:lnTo>
                  <a:lnTo>
                    <a:pt x="16282" y="16863"/>
                  </a:lnTo>
                  <a:cubicBezTo>
                    <a:pt x="16282" y="16863"/>
                    <a:pt x="17637" y="18271"/>
                    <a:pt x="17637" y="18271"/>
                  </a:cubicBezTo>
                  <a:close/>
                  <a:moveTo>
                    <a:pt x="17637" y="18271"/>
                  </a:moveTo>
                </a:path>
              </a:pathLst>
            </a:custGeom>
            <a:solidFill>
              <a:schemeClr val="bg1"/>
            </a:solidFill>
            <a:ln>
              <a:noFill/>
            </a:ln>
          </p:spPr>
          <p:txBody>
            <a:bodyPr lIns="0" tIns="0" rIns="0" bIns="0"/>
            <a:lstStyle/>
            <a:p>
              <a:endParaRPr lang="en-US" sz="900"/>
            </a:p>
          </p:txBody>
        </p:sp>
      </p:grpSp>
      <p:sp>
        <p:nvSpPr>
          <p:cNvPr id="43" name="Text Placeholder 42"/>
          <p:cNvSpPr>
            <a:spLocks noGrp="1"/>
          </p:cNvSpPr>
          <p:nvPr>
            <p:ph type="body" sz="quarter" idx="10" hasCustomPrompt="1"/>
          </p:nvPr>
        </p:nvSpPr>
        <p:spPr>
          <a:xfrm rot="16200000">
            <a:off x="10956002" y="5366207"/>
            <a:ext cx="1082843" cy="726328"/>
          </a:xfrm>
        </p:spPr>
        <p:txBody>
          <a:bodyPr lIns="0" tIns="0" rIns="0" bIns="0">
            <a:noAutofit/>
          </a:bodyPr>
          <a:lstStyle>
            <a:lvl1pPr marL="0" indent="0">
              <a:lnSpc>
                <a:spcPct val="100000"/>
              </a:lnSpc>
              <a:spcBef>
                <a:spcPts val="0"/>
              </a:spcBef>
              <a:buNone/>
              <a:defRPr sz="700">
                <a:solidFill>
                  <a:schemeClr val="bg1"/>
                </a:solidFill>
              </a:defRPr>
            </a:lvl1pPr>
            <a:lvl2pPr>
              <a:defRPr sz="700">
                <a:solidFill>
                  <a:schemeClr val="bg1"/>
                </a:solidFill>
              </a:defRPr>
            </a:lvl2pPr>
            <a:lvl3pPr>
              <a:defRPr sz="700">
                <a:solidFill>
                  <a:schemeClr val="bg1"/>
                </a:solidFill>
              </a:defRPr>
            </a:lvl3pPr>
            <a:lvl4pPr>
              <a:defRPr sz="700">
                <a:solidFill>
                  <a:schemeClr val="bg1"/>
                </a:solidFill>
              </a:defRPr>
            </a:lvl4pPr>
            <a:lvl5pPr>
              <a:defRPr sz="700">
                <a:solidFill>
                  <a:schemeClr val="bg1"/>
                </a:solidFill>
              </a:defRPr>
            </a:lvl5pPr>
          </a:lstStyle>
          <a:p>
            <a:pPr lvl="0"/>
            <a:r>
              <a:rPr lang="en-US" dirty="0"/>
              <a:t>Graphics credit goes here</a:t>
            </a:r>
            <a:br>
              <a:rPr lang="en-US" dirty="0"/>
            </a:br>
            <a:r>
              <a:rPr lang="en-US" dirty="0"/>
              <a:t>Click to edit</a:t>
            </a:r>
          </a:p>
        </p:txBody>
      </p:sp>
    </p:spTree>
    <p:extLst>
      <p:ext uri="{BB962C8B-B14F-4D97-AF65-F5344CB8AC3E}">
        <p14:creationId xmlns:p14="http://schemas.microsoft.com/office/powerpoint/2010/main" val="2776512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6" name="Group 5"/>
          <p:cNvGrpSpPr/>
          <p:nvPr userDrawn="1"/>
        </p:nvGrpSpPr>
        <p:grpSpPr>
          <a:xfrm>
            <a:off x="0" y="1"/>
            <a:ext cx="12208837" cy="6894495"/>
            <a:chOff x="8618" y="1"/>
            <a:chExt cx="24366764" cy="13769974"/>
          </a:xfrm>
        </p:grpSpPr>
        <p:sp>
          <p:nvSpPr>
            <p:cNvPr id="10" name="AutoShape 1"/>
            <p:cNvSpPr>
              <a:spLocks/>
            </p:cNvSpPr>
            <p:nvPr userDrawn="1"/>
          </p:nvSpPr>
          <p:spPr bwMode="auto">
            <a:xfrm>
              <a:off x="8618" y="1"/>
              <a:ext cx="8867369" cy="11002901"/>
            </a:xfrm>
            <a:custGeom>
              <a:avLst/>
              <a:gdLst/>
              <a:ahLst/>
              <a:cxnLst/>
              <a:rect l="0" t="0" r="r" b="b"/>
              <a:pathLst>
                <a:path w="21600" h="21600">
                  <a:moveTo>
                    <a:pt x="8692" y="0"/>
                  </a:moveTo>
                  <a:lnTo>
                    <a:pt x="0" y="3605"/>
                  </a:lnTo>
                  <a:lnTo>
                    <a:pt x="0" y="16802"/>
                  </a:lnTo>
                  <a:lnTo>
                    <a:pt x="7189" y="21600"/>
                  </a:lnTo>
                  <a:lnTo>
                    <a:pt x="21600" y="15622"/>
                  </a:lnTo>
                  <a:lnTo>
                    <a:pt x="17148" y="4519"/>
                  </a:lnTo>
                  <a:lnTo>
                    <a:pt x="10377" y="0"/>
                  </a:lnTo>
                  <a:cubicBezTo>
                    <a:pt x="10377" y="0"/>
                    <a:pt x="8692" y="0"/>
                    <a:pt x="8692" y="0"/>
                  </a:cubicBezTo>
                  <a:close/>
                  <a:moveTo>
                    <a:pt x="8692"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 name="AutoShape 2"/>
            <p:cNvSpPr>
              <a:spLocks/>
            </p:cNvSpPr>
            <p:nvPr userDrawn="1"/>
          </p:nvSpPr>
          <p:spPr bwMode="auto">
            <a:xfrm>
              <a:off x="15385836" y="1"/>
              <a:ext cx="8984384" cy="10903094"/>
            </a:xfrm>
            <a:custGeom>
              <a:avLst/>
              <a:gdLst/>
              <a:ahLst/>
              <a:cxnLst/>
              <a:rect l="0" t="0" r="r" b="b"/>
              <a:pathLst>
                <a:path w="21600" h="21600">
                  <a:moveTo>
                    <a:pt x="11087" y="0"/>
                  </a:moveTo>
                  <a:lnTo>
                    <a:pt x="0" y="8303"/>
                  </a:lnTo>
                  <a:lnTo>
                    <a:pt x="6845" y="15960"/>
                  </a:lnTo>
                  <a:lnTo>
                    <a:pt x="14828" y="21600"/>
                  </a:lnTo>
                  <a:lnTo>
                    <a:pt x="21600" y="16528"/>
                  </a:lnTo>
                  <a:lnTo>
                    <a:pt x="21600" y="7874"/>
                  </a:lnTo>
                  <a:lnTo>
                    <a:pt x="19389" y="5401"/>
                  </a:lnTo>
                  <a:lnTo>
                    <a:pt x="11745" y="0"/>
                  </a:lnTo>
                  <a:cubicBezTo>
                    <a:pt x="11745" y="0"/>
                    <a:pt x="11087" y="0"/>
                    <a:pt x="11087" y="0"/>
                  </a:cubicBezTo>
                  <a:close/>
                  <a:moveTo>
                    <a:pt x="11087"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 name="AutoShape 3"/>
            <p:cNvSpPr>
              <a:spLocks/>
            </p:cNvSpPr>
            <p:nvPr userDrawn="1"/>
          </p:nvSpPr>
          <p:spPr bwMode="auto">
            <a:xfrm>
              <a:off x="8618" y="8383819"/>
              <a:ext cx="8265083" cy="5380994"/>
            </a:xfrm>
            <a:custGeom>
              <a:avLst/>
              <a:gdLst/>
              <a:ahLst/>
              <a:cxnLst/>
              <a:rect l="0" t="0" r="r" b="b"/>
              <a:pathLst>
                <a:path w="21600" h="21600">
                  <a:moveTo>
                    <a:pt x="0" y="15183"/>
                  </a:moveTo>
                  <a:lnTo>
                    <a:pt x="0" y="21600"/>
                  </a:lnTo>
                  <a:lnTo>
                    <a:pt x="19971" y="21600"/>
                  </a:lnTo>
                  <a:lnTo>
                    <a:pt x="21600" y="9328"/>
                  </a:lnTo>
                  <a:lnTo>
                    <a:pt x="5018" y="0"/>
                  </a:lnTo>
                  <a:cubicBezTo>
                    <a:pt x="5018" y="0"/>
                    <a:pt x="0" y="15183"/>
                    <a:pt x="0" y="15183"/>
                  </a:cubicBezTo>
                  <a:close/>
                  <a:moveTo>
                    <a:pt x="0" y="1518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 name="AutoShape 4"/>
            <p:cNvSpPr>
              <a:spLocks/>
            </p:cNvSpPr>
            <p:nvPr userDrawn="1"/>
          </p:nvSpPr>
          <p:spPr bwMode="auto">
            <a:xfrm>
              <a:off x="22833530" y="3303969"/>
              <a:ext cx="1541852" cy="3847746"/>
            </a:xfrm>
            <a:custGeom>
              <a:avLst/>
              <a:gdLst/>
              <a:ahLst/>
              <a:cxnLst/>
              <a:rect l="0" t="0" r="r" b="b"/>
              <a:pathLst>
                <a:path w="21600" h="21600">
                  <a:moveTo>
                    <a:pt x="0" y="5984"/>
                  </a:moveTo>
                  <a:lnTo>
                    <a:pt x="21600" y="21600"/>
                  </a:lnTo>
                  <a:lnTo>
                    <a:pt x="21600" y="0"/>
                  </a:lnTo>
                  <a:cubicBezTo>
                    <a:pt x="21600" y="0"/>
                    <a:pt x="0" y="5984"/>
                    <a:pt x="0" y="5984"/>
                  </a:cubicBezTo>
                  <a:close/>
                  <a:moveTo>
                    <a:pt x="0" y="598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 name="AutoShape 5"/>
            <p:cNvSpPr>
              <a:spLocks/>
            </p:cNvSpPr>
            <p:nvPr userDrawn="1"/>
          </p:nvSpPr>
          <p:spPr bwMode="auto">
            <a:xfrm>
              <a:off x="6589021" y="206499"/>
              <a:ext cx="11154334" cy="10383407"/>
            </a:xfrm>
            <a:custGeom>
              <a:avLst/>
              <a:gdLst/>
              <a:ahLst/>
              <a:cxnLst/>
              <a:rect l="0" t="0" r="r" b="b"/>
              <a:pathLst>
                <a:path w="21600" h="21600">
                  <a:moveTo>
                    <a:pt x="5240" y="18416"/>
                  </a:moveTo>
                  <a:lnTo>
                    <a:pt x="16767" y="21600"/>
                  </a:lnTo>
                  <a:lnTo>
                    <a:pt x="21600" y="8376"/>
                  </a:lnTo>
                  <a:lnTo>
                    <a:pt x="16360" y="3184"/>
                  </a:lnTo>
                  <a:lnTo>
                    <a:pt x="4833" y="0"/>
                  </a:lnTo>
                  <a:lnTo>
                    <a:pt x="0" y="13224"/>
                  </a:lnTo>
                  <a:cubicBezTo>
                    <a:pt x="0" y="13224"/>
                    <a:pt x="5240" y="18416"/>
                    <a:pt x="5240" y="18416"/>
                  </a:cubicBezTo>
                  <a:close/>
                  <a:moveTo>
                    <a:pt x="5240" y="1841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 name="AutoShape 6"/>
            <p:cNvSpPr>
              <a:spLocks/>
            </p:cNvSpPr>
            <p:nvPr userDrawn="1"/>
          </p:nvSpPr>
          <p:spPr bwMode="auto">
            <a:xfrm>
              <a:off x="17657314" y="1"/>
              <a:ext cx="6718068" cy="2381610"/>
            </a:xfrm>
            <a:custGeom>
              <a:avLst/>
              <a:gdLst/>
              <a:ahLst/>
              <a:cxnLst/>
              <a:rect l="0" t="0" r="r" b="b"/>
              <a:pathLst>
                <a:path w="21600" h="21600">
                  <a:moveTo>
                    <a:pt x="0" y="0"/>
                  </a:moveTo>
                  <a:lnTo>
                    <a:pt x="67" y="477"/>
                  </a:lnTo>
                  <a:lnTo>
                    <a:pt x="8072" y="21600"/>
                  </a:lnTo>
                  <a:lnTo>
                    <a:pt x="21600" y="2139"/>
                  </a:lnTo>
                  <a:lnTo>
                    <a:pt x="21600" y="0"/>
                  </a:lnTo>
                  <a:cubicBezTo>
                    <a:pt x="21600" y="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 name="AutoShape 7"/>
            <p:cNvSpPr>
              <a:spLocks/>
            </p:cNvSpPr>
            <p:nvPr userDrawn="1"/>
          </p:nvSpPr>
          <p:spPr bwMode="auto">
            <a:xfrm>
              <a:off x="8392437" y="1"/>
              <a:ext cx="8129138" cy="1650264"/>
            </a:xfrm>
            <a:custGeom>
              <a:avLst/>
              <a:gdLst/>
              <a:ahLst/>
              <a:cxnLst/>
              <a:rect l="0" t="0" r="r" b="b"/>
              <a:pathLst>
                <a:path w="21600" h="21600">
                  <a:moveTo>
                    <a:pt x="0" y="0"/>
                  </a:moveTo>
                  <a:lnTo>
                    <a:pt x="374" y="21600"/>
                  </a:lnTo>
                  <a:lnTo>
                    <a:pt x="21600" y="12817"/>
                  </a:lnTo>
                  <a:lnTo>
                    <a:pt x="21490" y="0"/>
                  </a:lnTo>
                  <a:cubicBezTo>
                    <a:pt x="21490" y="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 name="AutoShape 8"/>
            <p:cNvSpPr>
              <a:spLocks/>
            </p:cNvSpPr>
            <p:nvPr userDrawn="1"/>
          </p:nvSpPr>
          <p:spPr bwMode="auto">
            <a:xfrm>
              <a:off x="8618" y="1"/>
              <a:ext cx="7549223" cy="3269551"/>
            </a:xfrm>
            <a:custGeom>
              <a:avLst/>
              <a:gdLst/>
              <a:ahLst/>
              <a:cxnLst/>
              <a:rect l="0" t="0" r="r" b="b"/>
              <a:pathLst>
                <a:path w="21600" h="21600">
                  <a:moveTo>
                    <a:pt x="0" y="0"/>
                  </a:moveTo>
                  <a:lnTo>
                    <a:pt x="0" y="7734"/>
                  </a:lnTo>
                  <a:lnTo>
                    <a:pt x="12342" y="21600"/>
                  </a:lnTo>
                  <a:lnTo>
                    <a:pt x="21600" y="0"/>
                  </a:lnTo>
                  <a:cubicBezTo>
                    <a:pt x="21600" y="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9" name="AutoShape 9"/>
            <p:cNvSpPr>
              <a:spLocks/>
            </p:cNvSpPr>
            <p:nvPr userDrawn="1"/>
          </p:nvSpPr>
          <p:spPr bwMode="auto">
            <a:xfrm>
              <a:off x="5873161" y="8232387"/>
              <a:ext cx="11954514" cy="5527263"/>
            </a:xfrm>
            <a:custGeom>
              <a:avLst/>
              <a:gdLst/>
              <a:ahLst/>
              <a:cxnLst/>
              <a:rect l="0" t="0" r="r" b="b"/>
              <a:pathLst>
                <a:path w="21600" h="21600">
                  <a:moveTo>
                    <a:pt x="5652" y="6736"/>
                  </a:moveTo>
                  <a:lnTo>
                    <a:pt x="0" y="17946"/>
                  </a:lnTo>
                  <a:lnTo>
                    <a:pt x="684" y="21600"/>
                  </a:lnTo>
                  <a:lnTo>
                    <a:pt x="21600" y="21600"/>
                  </a:lnTo>
                  <a:lnTo>
                    <a:pt x="17560" y="0"/>
                  </a:lnTo>
                  <a:cubicBezTo>
                    <a:pt x="17560" y="0"/>
                    <a:pt x="5652" y="6736"/>
                    <a:pt x="5652" y="6736"/>
                  </a:cubicBezTo>
                  <a:close/>
                  <a:moveTo>
                    <a:pt x="5652" y="673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0" name="AutoShape 10"/>
            <p:cNvSpPr>
              <a:spLocks/>
            </p:cNvSpPr>
            <p:nvPr userDrawn="1"/>
          </p:nvSpPr>
          <p:spPr bwMode="auto">
            <a:xfrm>
              <a:off x="24320316" y="13670168"/>
              <a:ext cx="55066" cy="98087"/>
            </a:xfrm>
            <a:custGeom>
              <a:avLst/>
              <a:gdLst/>
              <a:ahLst/>
              <a:cxnLst/>
              <a:rect l="0" t="0" r="r" b="b"/>
              <a:pathLst>
                <a:path w="21600" h="21600">
                  <a:moveTo>
                    <a:pt x="0" y="21600"/>
                  </a:moveTo>
                  <a:lnTo>
                    <a:pt x="21600" y="21600"/>
                  </a:lnTo>
                  <a:lnTo>
                    <a:pt x="21600" y="0"/>
                  </a:lnTo>
                  <a:cubicBezTo>
                    <a:pt x="2160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1" name="AutoShape 11"/>
            <p:cNvSpPr>
              <a:spLocks/>
            </p:cNvSpPr>
            <p:nvPr userDrawn="1"/>
          </p:nvSpPr>
          <p:spPr bwMode="auto">
            <a:xfrm>
              <a:off x="14697509" y="8314987"/>
              <a:ext cx="9676153" cy="5454988"/>
            </a:xfrm>
            <a:custGeom>
              <a:avLst/>
              <a:gdLst/>
              <a:ahLst/>
              <a:cxnLst/>
              <a:rect l="0" t="0" r="r" b="b"/>
              <a:pathLst>
                <a:path w="21600" h="21600">
                  <a:moveTo>
                    <a:pt x="6200" y="6653"/>
                  </a:moveTo>
                  <a:lnTo>
                    <a:pt x="0" y="16948"/>
                  </a:lnTo>
                  <a:lnTo>
                    <a:pt x="939" y="21600"/>
                  </a:lnTo>
                  <a:lnTo>
                    <a:pt x="21600" y="21600"/>
                  </a:lnTo>
                  <a:lnTo>
                    <a:pt x="21600" y="0"/>
                  </a:lnTo>
                  <a:cubicBezTo>
                    <a:pt x="21600" y="0"/>
                    <a:pt x="6200" y="6653"/>
                    <a:pt x="6200" y="6653"/>
                  </a:cubicBezTo>
                  <a:close/>
                  <a:moveTo>
                    <a:pt x="6200" y="6653"/>
                  </a:moveTo>
                </a:path>
              </a:pathLst>
            </a:custGeom>
            <a:solidFill>
              <a:schemeClr val="tx1"/>
            </a:solidFill>
            <a:ln>
              <a:noFill/>
            </a:ln>
          </p:spPr>
          <p:txBody>
            <a:bodyPr lIns="0" tIns="0" rIns="0" bIns="0"/>
            <a:lstStyle/>
            <a:p>
              <a:endParaRPr lang="en-US" sz="900"/>
            </a:p>
          </p:txBody>
        </p:sp>
      </p:grpSp>
      <p:sp>
        <p:nvSpPr>
          <p:cNvPr id="2" name="Title 1"/>
          <p:cNvSpPr>
            <a:spLocks noGrp="1"/>
          </p:cNvSpPr>
          <p:nvPr>
            <p:ph type="ctrTitle" hasCustomPrompt="1"/>
          </p:nvPr>
        </p:nvSpPr>
        <p:spPr>
          <a:xfrm>
            <a:off x="1366148" y="2040891"/>
            <a:ext cx="7813113" cy="2387600"/>
          </a:xfrm>
        </p:spPr>
        <p:txBody>
          <a:bodyPr lIns="0" tIns="0" rIns="0" bIns="0" anchor="t" anchorCtr="0">
            <a:noAutofit/>
          </a:bodyPr>
          <a:lstStyle>
            <a:lvl1pPr marL="0" indent="0" algn="l">
              <a:lnSpc>
                <a:spcPts val="5200"/>
              </a:lnSpc>
              <a:tabLst>
                <a:tab pos="1262063" algn="l"/>
                <a:tab pos="1865313" algn="l"/>
              </a:tabLst>
              <a:defRPr sz="5000">
                <a:solidFill>
                  <a:schemeClr val="bg1"/>
                </a:solidFill>
              </a:defRPr>
            </a:lvl1pPr>
          </a:lstStyle>
          <a:p>
            <a:r>
              <a:rPr lang="en-US" dirty="0"/>
              <a:t>Click to edit </a:t>
            </a:r>
            <a:br>
              <a:rPr lang="en-US" dirty="0"/>
            </a:br>
            <a:r>
              <a:rPr lang="en-US" dirty="0"/>
              <a:t>		Master </a:t>
            </a:r>
            <a:br>
              <a:rPr lang="en-US" dirty="0"/>
            </a:br>
            <a:r>
              <a:rPr lang="en-US" dirty="0"/>
              <a:t>	title style</a:t>
            </a:r>
          </a:p>
        </p:txBody>
      </p:sp>
      <p:sp>
        <p:nvSpPr>
          <p:cNvPr id="3" name="Subtitle 2"/>
          <p:cNvSpPr>
            <a:spLocks noGrp="1"/>
          </p:cNvSpPr>
          <p:nvPr>
            <p:ph type="subTitle" idx="1"/>
          </p:nvPr>
        </p:nvSpPr>
        <p:spPr>
          <a:xfrm>
            <a:off x="1014812" y="5543752"/>
            <a:ext cx="3447607" cy="1202573"/>
          </a:xfrm>
        </p:spPr>
        <p:txBody>
          <a:bodyPr lIns="0" tIns="0" rIns="0" bIns="0" anchor="t" anchorCtr="0">
            <a:noAutofit/>
          </a:bodyPr>
          <a:lstStyle>
            <a:lvl1pPr marL="0" indent="0" algn="l">
              <a:buNone/>
              <a:defRPr sz="1500">
                <a:solidFill>
                  <a:schemeClr val="bg1"/>
                </a:solidFill>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Click to edit Master subtitle style</a:t>
            </a:r>
          </a:p>
        </p:txBody>
      </p:sp>
      <p:grpSp>
        <p:nvGrpSpPr>
          <p:cNvPr id="41" name="Group 40"/>
          <p:cNvGrpSpPr/>
          <p:nvPr userDrawn="1"/>
        </p:nvGrpSpPr>
        <p:grpSpPr>
          <a:xfrm>
            <a:off x="10799386" y="721353"/>
            <a:ext cx="698037" cy="697992"/>
            <a:chOff x="25626365" y="3145536"/>
            <a:chExt cx="7199313" cy="7199313"/>
          </a:xfrm>
        </p:grpSpPr>
        <p:sp>
          <p:nvSpPr>
            <p:cNvPr id="39" name="AutoShape 1"/>
            <p:cNvSpPr>
              <a:spLocks/>
            </p:cNvSpPr>
            <p:nvPr userDrawn="1"/>
          </p:nvSpPr>
          <p:spPr bwMode="auto">
            <a:xfrm>
              <a:off x="25626365" y="3145536"/>
              <a:ext cx="7199313" cy="71993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tx1"/>
            </a:solidFill>
            <a:ln>
              <a:noFill/>
            </a:ln>
          </p:spPr>
          <p:txBody>
            <a:bodyPr lIns="0" tIns="0" rIns="0" bIns="0"/>
            <a:lstStyle/>
            <a:p>
              <a:endParaRPr lang="en-US" sz="900"/>
            </a:p>
          </p:txBody>
        </p:sp>
        <p:sp>
          <p:nvSpPr>
            <p:cNvPr id="40" name="AutoShape 2"/>
            <p:cNvSpPr>
              <a:spLocks/>
            </p:cNvSpPr>
            <p:nvPr userDrawn="1"/>
          </p:nvSpPr>
          <p:spPr bwMode="auto">
            <a:xfrm>
              <a:off x="26921765" y="4466336"/>
              <a:ext cx="4748213" cy="4540250"/>
            </a:xfrm>
            <a:custGeom>
              <a:avLst/>
              <a:gdLst/>
              <a:ahLst/>
              <a:cxnLst/>
              <a:rect l="0" t="0" r="r" b="b"/>
              <a:pathLst>
                <a:path w="21600" h="21458">
                  <a:moveTo>
                    <a:pt x="16952" y="15509"/>
                  </a:moveTo>
                  <a:lnTo>
                    <a:pt x="21600" y="10680"/>
                  </a:lnTo>
                  <a:lnTo>
                    <a:pt x="20270" y="9299"/>
                  </a:lnTo>
                  <a:lnTo>
                    <a:pt x="15965" y="13772"/>
                  </a:lnTo>
                  <a:lnTo>
                    <a:pt x="14953" y="12721"/>
                  </a:lnTo>
                  <a:lnTo>
                    <a:pt x="13624" y="14101"/>
                  </a:lnTo>
                  <a:lnTo>
                    <a:pt x="14978" y="15509"/>
                  </a:lnTo>
                  <a:cubicBezTo>
                    <a:pt x="15523" y="16075"/>
                    <a:pt x="16407" y="16075"/>
                    <a:pt x="16952" y="15509"/>
                  </a:cubicBezTo>
                  <a:moveTo>
                    <a:pt x="19010" y="6901"/>
                  </a:moveTo>
                  <a:lnTo>
                    <a:pt x="20782" y="5059"/>
                  </a:lnTo>
                  <a:lnTo>
                    <a:pt x="19010" y="3217"/>
                  </a:lnTo>
                  <a:lnTo>
                    <a:pt x="18177" y="4082"/>
                  </a:lnTo>
                  <a:lnTo>
                    <a:pt x="13753" y="4082"/>
                  </a:lnTo>
                  <a:lnTo>
                    <a:pt x="12920" y="3217"/>
                  </a:lnTo>
                  <a:lnTo>
                    <a:pt x="11148" y="5059"/>
                  </a:lnTo>
                  <a:lnTo>
                    <a:pt x="12920" y="6901"/>
                  </a:lnTo>
                  <a:lnTo>
                    <a:pt x="13753" y="6036"/>
                  </a:lnTo>
                  <a:lnTo>
                    <a:pt x="15025" y="6036"/>
                  </a:lnTo>
                  <a:lnTo>
                    <a:pt x="15025" y="8650"/>
                  </a:lnTo>
                  <a:cubicBezTo>
                    <a:pt x="15602" y="8295"/>
                    <a:pt x="16328" y="8294"/>
                    <a:pt x="16905" y="8650"/>
                  </a:cubicBezTo>
                  <a:lnTo>
                    <a:pt x="16905" y="6036"/>
                  </a:lnTo>
                  <a:lnTo>
                    <a:pt x="18177" y="6036"/>
                  </a:lnTo>
                  <a:cubicBezTo>
                    <a:pt x="18177" y="6036"/>
                    <a:pt x="19010" y="6901"/>
                    <a:pt x="19010" y="6901"/>
                  </a:cubicBezTo>
                  <a:close/>
                  <a:moveTo>
                    <a:pt x="15965" y="3684"/>
                  </a:moveTo>
                  <a:lnTo>
                    <a:pt x="17738" y="1843"/>
                  </a:lnTo>
                  <a:lnTo>
                    <a:pt x="15965" y="0"/>
                  </a:lnTo>
                  <a:lnTo>
                    <a:pt x="14192" y="1843"/>
                  </a:lnTo>
                  <a:cubicBezTo>
                    <a:pt x="14192" y="1843"/>
                    <a:pt x="15965" y="3684"/>
                    <a:pt x="15965" y="3684"/>
                  </a:cubicBezTo>
                  <a:close/>
                  <a:moveTo>
                    <a:pt x="11660" y="9299"/>
                  </a:moveTo>
                  <a:lnTo>
                    <a:pt x="10331" y="10680"/>
                  </a:lnTo>
                  <a:lnTo>
                    <a:pt x="11660" y="12061"/>
                  </a:lnTo>
                  <a:lnTo>
                    <a:pt x="12989" y="10680"/>
                  </a:lnTo>
                  <a:cubicBezTo>
                    <a:pt x="12989" y="10680"/>
                    <a:pt x="11660" y="9299"/>
                    <a:pt x="11660" y="9299"/>
                  </a:cubicBezTo>
                  <a:close/>
                  <a:moveTo>
                    <a:pt x="8282" y="17567"/>
                  </a:moveTo>
                  <a:cubicBezTo>
                    <a:pt x="8282" y="15877"/>
                    <a:pt x="7291" y="14733"/>
                    <a:pt x="5701" y="14733"/>
                  </a:cubicBezTo>
                  <a:lnTo>
                    <a:pt x="122" y="14733"/>
                  </a:lnTo>
                  <a:lnTo>
                    <a:pt x="122" y="16550"/>
                  </a:lnTo>
                  <a:lnTo>
                    <a:pt x="5676" y="16550"/>
                  </a:lnTo>
                  <a:cubicBezTo>
                    <a:pt x="6324" y="16550"/>
                    <a:pt x="6728" y="16944"/>
                    <a:pt x="6728" y="17567"/>
                  </a:cubicBezTo>
                  <a:cubicBezTo>
                    <a:pt x="6728" y="18202"/>
                    <a:pt x="6324" y="18583"/>
                    <a:pt x="5676" y="18583"/>
                  </a:cubicBezTo>
                  <a:lnTo>
                    <a:pt x="122" y="18583"/>
                  </a:lnTo>
                  <a:lnTo>
                    <a:pt x="122" y="20401"/>
                  </a:lnTo>
                  <a:lnTo>
                    <a:pt x="5701" y="20401"/>
                  </a:lnTo>
                  <a:cubicBezTo>
                    <a:pt x="7291" y="20401"/>
                    <a:pt x="8282" y="19257"/>
                    <a:pt x="8282" y="17567"/>
                  </a:cubicBezTo>
                  <a:moveTo>
                    <a:pt x="8282" y="3811"/>
                  </a:moveTo>
                  <a:cubicBezTo>
                    <a:pt x="8282" y="2032"/>
                    <a:pt x="7242" y="1015"/>
                    <a:pt x="5762" y="1015"/>
                  </a:cubicBezTo>
                  <a:cubicBezTo>
                    <a:pt x="4282" y="1015"/>
                    <a:pt x="3768" y="2006"/>
                    <a:pt x="3389" y="3049"/>
                  </a:cubicBezTo>
                  <a:lnTo>
                    <a:pt x="3009" y="4091"/>
                  </a:lnTo>
                  <a:cubicBezTo>
                    <a:pt x="2801" y="4663"/>
                    <a:pt x="2447" y="4764"/>
                    <a:pt x="2214" y="4764"/>
                  </a:cubicBezTo>
                  <a:cubicBezTo>
                    <a:pt x="1774" y="4764"/>
                    <a:pt x="1443" y="4434"/>
                    <a:pt x="1443" y="3849"/>
                  </a:cubicBezTo>
                  <a:cubicBezTo>
                    <a:pt x="1443" y="3277"/>
                    <a:pt x="1811" y="2896"/>
                    <a:pt x="2385" y="2896"/>
                  </a:cubicBezTo>
                  <a:lnTo>
                    <a:pt x="2606" y="2896"/>
                  </a:lnTo>
                  <a:lnTo>
                    <a:pt x="2606" y="1193"/>
                  </a:lnTo>
                  <a:lnTo>
                    <a:pt x="2422" y="1193"/>
                  </a:lnTo>
                  <a:cubicBezTo>
                    <a:pt x="930" y="1193"/>
                    <a:pt x="0" y="2261"/>
                    <a:pt x="0" y="3849"/>
                  </a:cubicBezTo>
                  <a:cubicBezTo>
                    <a:pt x="0" y="5514"/>
                    <a:pt x="1101" y="6480"/>
                    <a:pt x="2324" y="6480"/>
                  </a:cubicBezTo>
                  <a:cubicBezTo>
                    <a:pt x="3499" y="6480"/>
                    <a:pt x="4196" y="5845"/>
                    <a:pt x="4636" y="4637"/>
                  </a:cubicBezTo>
                  <a:lnTo>
                    <a:pt x="5065" y="3468"/>
                  </a:lnTo>
                  <a:cubicBezTo>
                    <a:pt x="5260" y="2947"/>
                    <a:pt x="5529" y="2743"/>
                    <a:pt x="5933" y="2743"/>
                  </a:cubicBezTo>
                  <a:cubicBezTo>
                    <a:pt x="6496" y="2743"/>
                    <a:pt x="6826" y="3125"/>
                    <a:pt x="6826" y="3811"/>
                  </a:cubicBezTo>
                  <a:cubicBezTo>
                    <a:pt x="6826" y="4497"/>
                    <a:pt x="6520" y="4917"/>
                    <a:pt x="5872" y="4917"/>
                  </a:cubicBezTo>
                  <a:lnTo>
                    <a:pt x="5578" y="4917"/>
                  </a:lnTo>
                  <a:lnTo>
                    <a:pt x="5578" y="6633"/>
                  </a:lnTo>
                  <a:lnTo>
                    <a:pt x="5860" y="6633"/>
                  </a:lnTo>
                  <a:cubicBezTo>
                    <a:pt x="7352" y="6633"/>
                    <a:pt x="8282" y="5438"/>
                    <a:pt x="8282" y="3811"/>
                  </a:cubicBezTo>
                  <a:moveTo>
                    <a:pt x="1676" y="7753"/>
                  </a:moveTo>
                  <a:lnTo>
                    <a:pt x="122" y="7753"/>
                  </a:lnTo>
                  <a:lnTo>
                    <a:pt x="122" y="13129"/>
                  </a:lnTo>
                  <a:lnTo>
                    <a:pt x="1676" y="13129"/>
                  </a:lnTo>
                  <a:lnTo>
                    <a:pt x="1676" y="11350"/>
                  </a:lnTo>
                  <a:lnTo>
                    <a:pt x="8159" y="11350"/>
                  </a:lnTo>
                  <a:lnTo>
                    <a:pt x="8159" y="9533"/>
                  </a:lnTo>
                  <a:lnTo>
                    <a:pt x="1676" y="9533"/>
                  </a:lnTo>
                  <a:cubicBezTo>
                    <a:pt x="1676" y="9533"/>
                    <a:pt x="1676" y="7753"/>
                    <a:pt x="1676" y="7753"/>
                  </a:cubicBezTo>
                  <a:close/>
                  <a:moveTo>
                    <a:pt x="14978" y="9273"/>
                  </a:moveTo>
                  <a:lnTo>
                    <a:pt x="10331" y="14101"/>
                  </a:lnTo>
                  <a:lnTo>
                    <a:pt x="11660" y="15483"/>
                  </a:lnTo>
                  <a:lnTo>
                    <a:pt x="15965" y="11009"/>
                  </a:lnTo>
                  <a:lnTo>
                    <a:pt x="16978" y="12061"/>
                  </a:lnTo>
                  <a:lnTo>
                    <a:pt x="18307" y="10680"/>
                  </a:lnTo>
                  <a:lnTo>
                    <a:pt x="16952" y="9273"/>
                  </a:lnTo>
                  <a:cubicBezTo>
                    <a:pt x="16407" y="8707"/>
                    <a:pt x="15523" y="8707"/>
                    <a:pt x="14978" y="9273"/>
                  </a:cubicBezTo>
                  <a:moveTo>
                    <a:pt x="12294" y="15483"/>
                  </a:moveTo>
                  <a:lnTo>
                    <a:pt x="10964" y="16864"/>
                  </a:lnTo>
                  <a:lnTo>
                    <a:pt x="12319" y="18271"/>
                  </a:lnTo>
                  <a:cubicBezTo>
                    <a:pt x="12864" y="18838"/>
                    <a:pt x="13748" y="18838"/>
                    <a:pt x="14293" y="18271"/>
                  </a:cubicBezTo>
                  <a:lnTo>
                    <a:pt x="15648" y="16863"/>
                  </a:lnTo>
                  <a:lnTo>
                    <a:pt x="14319" y="15483"/>
                  </a:lnTo>
                  <a:lnTo>
                    <a:pt x="13307" y="16534"/>
                  </a:lnTo>
                  <a:cubicBezTo>
                    <a:pt x="13307" y="16534"/>
                    <a:pt x="12294" y="15483"/>
                    <a:pt x="12294" y="15483"/>
                  </a:cubicBezTo>
                  <a:close/>
                  <a:moveTo>
                    <a:pt x="14953" y="18245"/>
                  </a:moveTo>
                  <a:lnTo>
                    <a:pt x="13623" y="19626"/>
                  </a:lnTo>
                  <a:lnTo>
                    <a:pt x="14978" y="21033"/>
                  </a:lnTo>
                  <a:cubicBezTo>
                    <a:pt x="15523" y="21600"/>
                    <a:pt x="16407" y="21600"/>
                    <a:pt x="16952" y="21033"/>
                  </a:cubicBezTo>
                  <a:lnTo>
                    <a:pt x="18307" y="19626"/>
                  </a:lnTo>
                  <a:lnTo>
                    <a:pt x="16978" y="18245"/>
                  </a:lnTo>
                  <a:lnTo>
                    <a:pt x="15965" y="19296"/>
                  </a:lnTo>
                  <a:cubicBezTo>
                    <a:pt x="15965" y="19296"/>
                    <a:pt x="14953" y="18245"/>
                    <a:pt x="14953" y="18245"/>
                  </a:cubicBezTo>
                  <a:close/>
                  <a:moveTo>
                    <a:pt x="20271" y="15483"/>
                  </a:moveTo>
                  <a:lnTo>
                    <a:pt x="21600" y="14101"/>
                  </a:lnTo>
                  <a:lnTo>
                    <a:pt x="20270" y="12720"/>
                  </a:lnTo>
                  <a:lnTo>
                    <a:pt x="18941" y="14101"/>
                  </a:lnTo>
                  <a:cubicBezTo>
                    <a:pt x="18941" y="14101"/>
                    <a:pt x="20271" y="15483"/>
                    <a:pt x="20271" y="15483"/>
                  </a:cubicBezTo>
                  <a:close/>
                  <a:moveTo>
                    <a:pt x="17637" y="18271"/>
                  </a:moveTo>
                  <a:cubicBezTo>
                    <a:pt x="18182" y="18838"/>
                    <a:pt x="19066" y="18838"/>
                    <a:pt x="19612" y="18271"/>
                  </a:cubicBezTo>
                  <a:lnTo>
                    <a:pt x="20966" y="16864"/>
                  </a:lnTo>
                  <a:lnTo>
                    <a:pt x="19636" y="15483"/>
                  </a:lnTo>
                  <a:lnTo>
                    <a:pt x="18624" y="16534"/>
                  </a:lnTo>
                  <a:lnTo>
                    <a:pt x="17611" y="15483"/>
                  </a:lnTo>
                  <a:lnTo>
                    <a:pt x="16282" y="16863"/>
                  </a:lnTo>
                  <a:cubicBezTo>
                    <a:pt x="16282" y="16863"/>
                    <a:pt x="17637" y="18271"/>
                    <a:pt x="17637" y="18271"/>
                  </a:cubicBezTo>
                  <a:close/>
                  <a:moveTo>
                    <a:pt x="17637" y="18271"/>
                  </a:moveTo>
                </a:path>
              </a:pathLst>
            </a:custGeom>
            <a:solidFill>
              <a:schemeClr val="bg1"/>
            </a:solidFill>
            <a:ln>
              <a:noFill/>
            </a:ln>
          </p:spPr>
          <p:txBody>
            <a:bodyPr lIns="0" tIns="0" rIns="0" bIns="0"/>
            <a:lstStyle/>
            <a:p>
              <a:endParaRPr lang="en-US" sz="900"/>
            </a:p>
          </p:txBody>
        </p:sp>
      </p:grpSp>
      <p:sp>
        <p:nvSpPr>
          <p:cNvPr id="43" name="Text Placeholder 42"/>
          <p:cNvSpPr>
            <a:spLocks noGrp="1"/>
          </p:cNvSpPr>
          <p:nvPr>
            <p:ph type="body" sz="quarter" idx="10" hasCustomPrompt="1"/>
          </p:nvPr>
        </p:nvSpPr>
        <p:spPr>
          <a:xfrm rot="16200000">
            <a:off x="10956002" y="5366207"/>
            <a:ext cx="1082843" cy="726328"/>
          </a:xfrm>
        </p:spPr>
        <p:txBody>
          <a:bodyPr lIns="0" tIns="0" rIns="0" bIns="0">
            <a:noAutofit/>
          </a:bodyPr>
          <a:lstStyle>
            <a:lvl1pPr marL="0" indent="0">
              <a:lnSpc>
                <a:spcPct val="100000"/>
              </a:lnSpc>
              <a:spcBef>
                <a:spcPts val="0"/>
              </a:spcBef>
              <a:buNone/>
              <a:defRPr sz="700">
                <a:solidFill>
                  <a:schemeClr val="bg1"/>
                </a:solidFill>
              </a:defRPr>
            </a:lvl1pPr>
            <a:lvl2pPr>
              <a:defRPr sz="700">
                <a:solidFill>
                  <a:schemeClr val="bg1"/>
                </a:solidFill>
              </a:defRPr>
            </a:lvl2pPr>
            <a:lvl3pPr>
              <a:defRPr sz="700">
                <a:solidFill>
                  <a:schemeClr val="bg1"/>
                </a:solidFill>
              </a:defRPr>
            </a:lvl3pPr>
            <a:lvl4pPr>
              <a:defRPr sz="700">
                <a:solidFill>
                  <a:schemeClr val="bg1"/>
                </a:solidFill>
              </a:defRPr>
            </a:lvl4pPr>
            <a:lvl5pPr>
              <a:defRPr sz="700">
                <a:solidFill>
                  <a:schemeClr val="bg1"/>
                </a:solidFill>
              </a:defRPr>
            </a:lvl5pPr>
          </a:lstStyle>
          <a:p>
            <a:pPr lvl="0"/>
            <a:r>
              <a:rPr lang="en-US" dirty="0"/>
              <a:t>Graphics credit goes here</a:t>
            </a:r>
            <a:br>
              <a:rPr lang="en-US" dirty="0"/>
            </a:br>
            <a:r>
              <a:rPr lang="en-US" dirty="0"/>
              <a:t>Click to edit</a:t>
            </a:r>
          </a:p>
        </p:txBody>
      </p:sp>
    </p:spTree>
    <p:extLst>
      <p:ext uri="{BB962C8B-B14F-4D97-AF65-F5344CB8AC3E}">
        <p14:creationId xmlns:p14="http://schemas.microsoft.com/office/powerpoint/2010/main" val="2964573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2"/>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895408" y="0"/>
            <a:ext cx="10285288" cy="6859588"/>
            <a:chOff x="1790700" y="0"/>
            <a:chExt cx="20569238" cy="13719175"/>
          </a:xfrm>
        </p:grpSpPr>
        <p:sp>
          <p:nvSpPr>
            <p:cNvPr id="22" name="AutoShape 1"/>
            <p:cNvSpPr>
              <a:spLocks/>
            </p:cNvSpPr>
            <p:nvPr userDrawn="1"/>
          </p:nvSpPr>
          <p:spPr bwMode="auto">
            <a:xfrm>
              <a:off x="22250400" y="11760200"/>
              <a:ext cx="33338" cy="19526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3" name="AutoShape 2"/>
            <p:cNvSpPr>
              <a:spLocks/>
            </p:cNvSpPr>
            <p:nvPr userDrawn="1"/>
          </p:nvSpPr>
          <p:spPr bwMode="auto">
            <a:xfrm>
              <a:off x="22326600" y="7861300"/>
              <a:ext cx="33338" cy="108426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4" name="AutoShape 3"/>
            <p:cNvSpPr>
              <a:spLocks/>
            </p:cNvSpPr>
            <p:nvPr userDrawn="1"/>
          </p:nvSpPr>
          <p:spPr bwMode="auto">
            <a:xfrm>
              <a:off x="21704300" y="0"/>
              <a:ext cx="33338" cy="49244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5" name="AutoShape 4"/>
            <p:cNvSpPr>
              <a:spLocks/>
            </p:cNvSpPr>
            <p:nvPr userDrawn="1"/>
          </p:nvSpPr>
          <p:spPr bwMode="auto">
            <a:xfrm>
              <a:off x="19037300" y="11823700"/>
              <a:ext cx="33338" cy="18859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6" name="AutoShape 5"/>
            <p:cNvSpPr>
              <a:spLocks/>
            </p:cNvSpPr>
            <p:nvPr userDrawn="1"/>
          </p:nvSpPr>
          <p:spPr bwMode="auto">
            <a:xfrm>
              <a:off x="19011900" y="7874000"/>
              <a:ext cx="33338" cy="108426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7" name="AutoShape 6"/>
            <p:cNvSpPr>
              <a:spLocks/>
            </p:cNvSpPr>
            <p:nvPr userDrawn="1"/>
          </p:nvSpPr>
          <p:spPr bwMode="auto">
            <a:xfrm>
              <a:off x="19024600" y="0"/>
              <a:ext cx="33338" cy="49276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8" name="AutoShape 7"/>
            <p:cNvSpPr>
              <a:spLocks/>
            </p:cNvSpPr>
            <p:nvPr userDrawn="1"/>
          </p:nvSpPr>
          <p:spPr bwMode="auto">
            <a:xfrm>
              <a:off x="15722600" y="11328400"/>
              <a:ext cx="33338" cy="23891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9" name="AutoShape 8"/>
            <p:cNvSpPr>
              <a:spLocks/>
            </p:cNvSpPr>
            <p:nvPr userDrawn="1"/>
          </p:nvSpPr>
          <p:spPr bwMode="auto">
            <a:xfrm>
              <a:off x="15074900" y="7874000"/>
              <a:ext cx="33338" cy="108426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0" name="AutoShape 9"/>
            <p:cNvSpPr>
              <a:spLocks/>
            </p:cNvSpPr>
            <p:nvPr userDrawn="1"/>
          </p:nvSpPr>
          <p:spPr bwMode="auto">
            <a:xfrm>
              <a:off x="15697200" y="0"/>
              <a:ext cx="33338" cy="47148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1" name="AutoShape 10"/>
            <p:cNvSpPr>
              <a:spLocks/>
            </p:cNvSpPr>
            <p:nvPr userDrawn="1"/>
          </p:nvSpPr>
          <p:spPr bwMode="auto">
            <a:xfrm>
              <a:off x="12369800" y="11823700"/>
              <a:ext cx="33338" cy="18859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2" name="AutoShape 11"/>
            <p:cNvSpPr>
              <a:spLocks/>
            </p:cNvSpPr>
            <p:nvPr userDrawn="1"/>
          </p:nvSpPr>
          <p:spPr bwMode="auto">
            <a:xfrm>
              <a:off x="8585200" y="7874000"/>
              <a:ext cx="33338" cy="108426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3" name="AutoShape 12"/>
            <p:cNvSpPr>
              <a:spLocks/>
            </p:cNvSpPr>
            <p:nvPr userDrawn="1"/>
          </p:nvSpPr>
          <p:spPr bwMode="auto">
            <a:xfrm>
              <a:off x="12395200" y="0"/>
              <a:ext cx="33338" cy="49276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4" name="AutoShape 13"/>
            <p:cNvSpPr>
              <a:spLocks/>
            </p:cNvSpPr>
            <p:nvPr userDrawn="1"/>
          </p:nvSpPr>
          <p:spPr bwMode="auto">
            <a:xfrm>
              <a:off x="9080500" y="11645900"/>
              <a:ext cx="33338" cy="20653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5" name="AutoShape 14"/>
            <p:cNvSpPr>
              <a:spLocks/>
            </p:cNvSpPr>
            <p:nvPr userDrawn="1"/>
          </p:nvSpPr>
          <p:spPr bwMode="auto">
            <a:xfrm>
              <a:off x="9029700" y="7416800"/>
              <a:ext cx="33338" cy="108426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6" name="AutoShape 15"/>
            <p:cNvSpPr>
              <a:spLocks/>
            </p:cNvSpPr>
            <p:nvPr userDrawn="1"/>
          </p:nvSpPr>
          <p:spPr bwMode="auto">
            <a:xfrm>
              <a:off x="2514600" y="0"/>
              <a:ext cx="33338" cy="49069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7" name="AutoShape 16"/>
            <p:cNvSpPr>
              <a:spLocks/>
            </p:cNvSpPr>
            <p:nvPr userDrawn="1"/>
          </p:nvSpPr>
          <p:spPr bwMode="auto">
            <a:xfrm>
              <a:off x="4838700" y="11734800"/>
              <a:ext cx="33338" cy="19843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8" name="AutoShape 17"/>
            <p:cNvSpPr>
              <a:spLocks/>
            </p:cNvSpPr>
            <p:nvPr userDrawn="1"/>
          </p:nvSpPr>
          <p:spPr bwMode="auto">
            <a:xfrm>
              <a:off x="5524500" y="7848600"/>
              <a:ext cx="33338" cy="108426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2" name="AutoShape 18"/>
            <p:cNvSpPr>
              <a:spLocks/>
            </p:cNvSpPr>
            <p:nvPr userDrawn="1"/>
          </p:nvSpPr>
          <p:spPr bwMode="auto">
            <a:xfrm>
              <a:off x="5638800" y="0"/>
              <a:ext cx="33338" cy="49276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4" name="AutoShape 19"/>
            <p:cNvSpPr>
              <a:spLocks/>
            </p:cNvSpPr>
            <p:nvPr userDrawn="1"/>
          </p:nvSpPr>
          <p:spPr bwMode="auto">
            <a:xfrm>
              <a:off x="2463800" y="11811000"/>
              <a:ext cx="33338" cy="19034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5" name="AutoShape 20"/>
            <p:cNvSpPr>
              <a:spLocks/>
            </p:cNvSpPr>
            <p:nvPr userDrawn="1"/>
          </p:nvSpPr>
          <p:spPr bwMode="auto">
            <a:xfrm>
              <a:off x="1790700" y="7810500"/>
              <a:ext cx="33338" cy="108426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6" name="AutoShape 21"/>
            <p:cNvSpPr>
              <a:spLocks/>
            </p:cNvSpPr>
            <p:nvPr userDrawn="1"/>
          </p:nvSpPr>
          <p:spPr bwMode="auto">
            <a:xfrm>
              <a:off x="2438400" y="0"/>
              <a:ext cx="33338" cy="48339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grpSp>
      <p:sp>
        <p:nvSpPr>
          <p:cNvPr id="2" name="Title 1"/>
          <p:cNvSpPr>
            <a:spLocks noGrp="1"/>
          </p:cNvSpPr>
          <p:nvPr userDrawn="1">
            <p:ph type="ctrTitle" hasCustomPrompt="1"/>
          </p:nvPr>
        </p:nvSpPr>
        <p:spPr>
          <a:xfrm>
            <a:off x="2058716" y="2390075"/>
            <a:ext cx="7813113" cy="2387600"/>
          </a:xfrm>
        </p:spPr>
        <p:txBody>
          <a:bodyPr lIns="0" tIns="0" rIns="0" bIns="0" anchor="t" anchorCtr="0">
            <a:noAutofit/>
          </a:bodyPr>
          <a:lstStyle>
            <a:lvl1pPr marL="0" indent="0" algn="l">
              <a:lnSpc>
                <a:spcPts val="5200"/>
              </a:lnSpc>
              <a:tabLst>
                <a:tab pos="1262063" algn="l"/>
                <a:tab pos="1865313" algn="l"/>
              </a:tabLst>
              <a:defRPr sz="5000">
                <a:solidFill>
                  <a:schemeClr val="bg1"/>
                </a:solidFill>
              </a:defRPr>
            </a:lvl1pPr>
          </a:lstStyle>
          <a:p>
            <a:r>
              <a:rPr lang="en-US" dirty="0"/>
              <a:t>Click to edit </a:t>
            </a:r>
            <a:br>
              <a:rPr lang="en-US" dirty="0"/>
            </a:br>
            <a:r>
              <a:rPr lang="en-US" dirty="0"/>
              <a:t>		Master </a:t>
            </a:r>
            <a:br>
              <a:rPr lang="en-US" dirty="0"/>
            </a:br>
            <a:r>
              <a:rPr lang="en-US" dirty="0"/>
              <a:t>	title style</a:t>
            </a:r>
          </a:p>
        </p:txBody>
      </p:sp>
      <p:sp>
        <p:nvSpPr>
          <p:cNvPr id="3" name="Subtitle 2"/>
          <p:cNvSpPr>
            <a:spLocks noGrp="1"/>
          </p:cNvSpPr>
          <p:nvPr userDrawn="1">
            <p:ph type="subTitle" idx="1"/>
          </p:nvPr>
        </p:nvSpPr>
        <p:spPr>
          <a:xfrm>
            <a:off x="3817281" y="1704490"/>
            <a:ext cx="2180497" cy="652948"/>
          </a:xfrm>
        </p:spPr>
        <p:txBody>
          <a:bodyPr lIns="0" tIns="0" rIns="0" bIns="0" anchor="t" anchorCtr="0">
            <a:noAutofit/>
          </a:bodyPr>
          <a:lstStyle>
            <a:lvl1pPr marL="0" indent="0" algn="l">
              <a:buNone/>
              <a:defRPr sz="1500">
                <a:solidFill>
                  <a:schemeClr val="bg1"/>
                </a:solidFill>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Click to edit Master subtitle style</a:t>
            </a:r>
          </a:p>
        </p:txBody>
      </p:sp>
      <p:grpSp>
        <p:nvGrpSpPr>
          <p:cNvPr id="41" name="Group 40"/>
          <p:cNvGrpSpPr/>
          <p:nvPr userDrawn="1"/>
        </p:nvGrpSpPr>
        <p:grpSpPr>
          <a:xfrm>
            <a:off x="1042910" y="5220582"/>
            <a:ext cx="698037" cy="697992"/>
            <a:chOff x="25626365" y="3145536"/>
            <a:chExt cx="7199313" cy="7199313"/>
          </a:xfrm>
        </p:grpSpPr>
        <p:sp>
          <p:nvSpPr>
            <p:cNvPr id="39" name="AutoShape 1"/>
            <p:cNvSpPr>
              <a:spLocks/>
            </p:cNvSpPr>
            <p:nvPr userDrawn="1"/>
          </p:nvSpPr>
          <p:spPr bwMode="auto">
            <a:xfrm>
              <a:off x="25626365" y="3145536"/>
              <a:ext cx="7199313" cy="71993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tx1"/>
            </a:solidFill>
            <a:ln>
              <a:noFill/>
            </a:ln>
          </p:spPr>
          <p:txBody>
            <a:bodyPr lIns="0" tIns="0" rIns="0" bIns="0"/>
            <a:lstStyle/>
            <a:p>
              <a:endParaRPr lang="en-US" sz="900"/>
            </a:p>
          </p:txBody>
        </p:sp>
        <p:sp>
          <p:nvSpPr>
            <p:cNvPr id="40" name="AutoShape 2"/>
            <p:cNvSpPr>
              <a:spLocks/>
            </p:cNvSpPr>
            <p:nvPr userDrawn="1"/>
          </p:nvSpPr>
          <p:spPr bwMode="auto">
            <a:xfrm>
              <a:off x="26921765" y="4466336"/>
              <a:ext cx="4748213" cy="4540250"/>
            </a:xfrm>
            <a:custGeom>
              <a:avLst/>
              <a:gdLst/>
              <a:ahLst/>
              <a:cxnLst/>
              <a:rect l="0" t="0" r="r" b="b"/>
              <a:pathLst>
                <a:path w="21600" h="21458">
                  <a:moveTo>
                    <a:pt x="16952" y="15509"/>
                  </a:moveTo>
                  <a:lnTo>
                    <a:pt x="21600" y="10680"/>
                  </a:lnTo>
                  <a:lnTo>
                    <a:pt x="20270" y="9299"/>
                  </a:lnTo>
                  <a:lnTo>
                    <a:pt x="15965" y="13772"/>
                  </a:lnTo>
                  <a:lnTo>
                    <a:pt x="14953" y="12721"/>
                  </a:lnTo>
                  <a:lnTo>
                    <a:pt x="13624" y="14101"/>
                  </a:lnTo>
                  <a:lnTo>
                    <a:pt x="14978" y="15509"/>
                  </a:lnTo>
                  <a:cubicBezTo>
                    <a:pt x="15523" y="16075"/>
                    <a:pt x="16407" y="16075"/>
                    <a:pt x="16952" y="15509"/>
                  </a:cubicBezTo>
                  <a:moveTo>
                    <a:pt x="19010" y="6901"/>
                  </a:moveTo>
                  <a:lnTo>
                    <a:pt x="20782" y="5059"/>
                  </a:lnTo>
                  <a:lnTo>
                    <a:pt x="19010" y="3217"/>
                  </a:lnTo>
                  <a:lnTo>
                    <a:pt x="18177" y="4082"/>
                  </a:lnTo>
                  <a:lnTo>
                    <a:pt x="13753" y="4082"/>
                  </a:lnTo>
                  <a:lnTo>
                    <a:pt x="12920" y="3217"/>
                  </a:lnTo>
                  <a:lnTo>
                    <a:pt x="11148" y="5059"/>
                  </a:lnTo>
                  <a:lnTo>
                    <a:pt x="12920" y="6901"/>
                  </a:lnTo>
                  <a:lnTo>
                    <a:pt x="13753" y="6036"/>
                  </a:lnTo>
                  <a:lnTo>
                    <a:pt x="15025" y="6036"/>
                  </a:lnTo>
                  <a:lnTo>
                    <a:pt x="15025" y="8650"/>
                  </a:lnTo>
                  <a:cubicBezTo>
                    <a:pt x="15602" y="8295"/>
                    <a:pt x="16328" y="8294"/>
                    <a:pt x="16905" y="8650"/>
                  </a:cubicBezTo>
                  <a:lnTo>
                    <a:pt x="16905" y="6036"/>
                  </a:lnTo>
                  <a:lnTo>
                    <a:pt x="18177" y="6036"/>
                  </a:lnTo>
                  <a:cubicBezTo>
                    <a:pt x="18177" y="6036"/>
                    <a:pt x="19010" y="6901"/>
                    <a:pt x="19010" y="6901"/>
                  </a:cubicBezTo>
                  <a:close/>
                  <a:moveTo>
                    <a:pt x="15965" y="3684"/>
                  </a:moveTo>
                  <a:lnTo>
                    <a:pt x="17738" y="1843"/>
                  </a:lnTo>
                  <a:lnTo>
                    <a:pt x="15965" y="0"/>
                  </a:lnTo>
                  <a:lnTo>
                    <a:pt x="14192" y="1843"/>
                  </a:lnTo>
                  <a:cubicBezTo>
                    <a:pt x="14192" y="1843"/>
                    <a:pt x="15965" y="3684"/>
                    <a:pt x="15965" y="3684"/>
                  </a:cubicBezTo>
                  <a:close/>
                  <a:moveTo>
                    <a:pt x="11660" y="9299"/>
                  </a:moveTo>
                  <a:lnTo>
                    <a:pt x="10331" y="10680"/>
                  </a:lnTo>
                  <a:lnTo>
                    <a:pt x="11660" y="12061"/>
                  </a:lnTo>
                  <a:lnTo>
                    <a:pt x="12989" y="10680"/>
                  </a:lnTo>
                  <a:cubicBezTo>
                    <a:pt x="12989" y="10680"/>
                    <a:pt x="11660" y="9299"/>
                    <a:pt x="11660" y="9299"/>
                  </a:cubicBezTo>
                  <a:close/>
                  <a:moveTo>
                    <a:pt x="8282" y="17567"/>
                  </a:moveTo>
                  <a:cubicBezTo>
                    <a:pt x="8282" y="15877"/>
                    <a:pt x="7291" y="14733"/>
                    <a:pt x="5701" y="14733"/>
                  </a:cubicBezTo>
                  <a:lnTo>
                    <a:pt x="122" y="14733"/>
                  </a:lnTo>
                  <a:lnTo>
                    <a:pt x="122" y="16550"/>
                  </a:lnTo>
                  <a:lnTo>
                    <a:pt x="5676" y="16550"/>
                  </a:lnTo>
                  <a:cubicBezTo>
                    <a:pt x="6324" y="16550"/>
                    <a:pt x="6728" y="16944"/>
                    <a:pt x="6728" y="17567"/>
                  </a:cubicBezTo>
                  <a:cubicBezTo>
                    <a:pt x="6728" y="18202"/>
                    <a:pt x="6324" y="18583"/>
                    <a:pt x="5676" y="18583"/>
                  </a:cubicBezTo>
                  <a:lnTo>
                    <a:pt x="122" y="18583"/>
                  </a:lnTo>
                  <a:lnTo>
                    <a:pt x="122" y="20401"/>
                  </a:lnTo>
                  <a:lnTo>
                    <a:pt x="5701" y="20401"/>
                  </a:lnTo>
                  <a:cubicBezTo>
                    <a:pt x="7291" y="20401"/>
                    <a:pt x="8282" y="19257"/>
                    <a:pt x="8282" y="17567"/>
                  </a:cubicBezTo>
                  <a:moveTo>
                    <a:pt x="8282" y="3811"/>
                  </a:moveTo>
                  <a:cubicBezTo>
                    <a:pt x="8282" y="2032"/>
                    <a:pt x="7242" y="1015"/>
                    <a:pt x="5762" y="1015"/>
                  </a:cubicBezTo>
                  <a:cubicBezTo>
                    <a:pt x="4282" y="1015"/>
                    <a:pt x="3768" y="2006"/>
                    <a:pt x="3389" y="3049"/>
                  </a:cubicBezTo>
                  <a:lnTo>
                    <a:pt x="3009" y="4091"/>
                  </a:lnTo>
                  <a:cubicBezTo>
                    <a:pt x="2801" y="4663"/>
                    <a:pt x="2447" y="4764"/>
                    <a:pt x="2214" y="4764"/>
                  </a:cubicBezTo>
                  <a:cubicBezTo>
                    <a:pt x="1774" y="4764"/>
                    <a:pt x="1443" y="4434"/>
                    <a:pt x="1443" y="3849"/>
                  </a:cubicBezTo>
                  <a:cubicBezTo>
                    <a:pt x="1443" y="3277"/>
                    <a:pt x="1811" y="2896"/>
                    <a:pt x="2385" y="2896"/>
                  </a:cubicBezTo>
                  <a:lnTo>
                    <a:pt x="2606" y="2896"/>
                  </a:lnTo>
                  <a:lnTo>
                    <a:pt x="2606" y="1193"/>
                  </a:lnTo>
                  <a:lnTo>
                    <a:pt x="2422" y="1193"/>
                  </a:lnTo>
                  <a:cubicBezTo>
                    <a:pt x="930" y="1193"/>
                    <a:pt x="0" y="2261"/>
                    <a:pt x="0" y="3849"/>
                  </a:cubicBezTo>
                  <a:cubicBezTo>
                    <a:pt x="0" y="5514"/>
                    <a:pt x="1101" y="6480"/>
                    <a:pt x="2324" y="6480"/>
                  </a:cubicBezTo>
                  <a:cubicBezTo>
                    <a:pt x="3499" y="6480"/>
                    <a:pt x="4196" y="5845"/>
                    <a:pt x="4636" y="4637"/>
                  </a:cubicBezTo>
                  <a:lnTo>
                    <a:pt x="5065" y="3468"/>
                  </a:lnTo>
                  <a:cubicBezTo>
                    <a:pt x="5260" y="2947"/>
                    <a:pt x="5529" y="2743"/>
                    <a:pt x="5933" y="2743"/>
                  </a:cubicBezTo>
                  <a:cubicBezTo>
                    <a:pt x="6496" y="2743"/>
                    <a:pt x="6826" y="3125"/>
                    <a:pt x="6826" y="3811"/>
                  </a:cubicBezTo>
                  <a:cubicBezTo>
                    <a:pt x="6826" y="4497"/>
                    <a:pt x="6520" y="4917"/>
                    <a:pt x="5872" y="4917"/>
                  </a:cubicBezTo>
                  <a:lnTo>
                    <a:pt x="5578" y="4917"/>
                  </a:lnTo>
                  <a:lnTo>
                    <a:pt x="5578" y="6633"/>
                  </a:lnTo>
                  <a:lnTo>
                    <a:pt x="5860" y="6633"/>
                  </a:lnTo>
                  <a:cubicBezTo>
                    <a:pt x="7352" y="6633"/>
                    <a:pt x="8282" y="5438"/>
                    <a:pt x="8282" y="3811"/>
                  </a:cubicBezTo>
                  <a:moveTo>
                    <a:pt x="1676" y="7753"/>
                  </a:moveTo>
                  <a:lnTo>
                    <a:pt x="122" y="7753"/>
                  </a:lnTo>
                  <a:lnTo>
                    <a:pt x="122" y="13129"/>
                  </a:lnTo>
                  <a:lnTo>
                    <a:pt x="1676" y="13129"/>
                  </a:lnTo>
                  <a:lnTo>
                    <a:pt x="1676" y="11350"/>
                  </a:lnTo>
                  <a:lnTo>
                    <a:pt x="8159" y="11350"/>
                  </a:lnTo>
                  <a:lnTo>
                    <a:pt x="8159" y="9533"/>
                  </a:lnTo>
                  <a:lnTo>
                    <a:pt x="1676" y="9533"/>
                  </a:lnTo>
                  <a:cubicBezTo>
                    <a:pt x="1676" y="9533"/>
                    <a:pt x="1676" y="7753"/>
                    <a:pt x="1676" y="7753"/>
                  </a:cubicBezTo>
                  <a:close/>
                  <a:moveTo>
                    <a:pt x="14978" y="9273"/>
                  </a:moveTo>
                  <a:lnTo>
                    <a:pt x="10331" y="14101"/>
                  </a:lnTo>
                  <a:lnTo>
                    <a:pt x="11660" y="15483"/>
                  </a:lnTo>
                  <a:lnTo>
                    <a:pt x="15965" y="11009"/>
                  </a:lnTo>
                  <a:lnTo>
                    <a:pt x="16978" y="12061"/>
                  </a:lnTo>
                  <a:lnTo>
                    <a:pt x="18307" y="10680"/>
                  </a:lnTo>
                  <a:lnTo>
                    <a:pt x="16952" y="9273"/>
                  </a:lnTo>
                  <a:cubicBezTo>
                    <a:pt x="16407" y="8707"/>
                    <a:pt x="15523" y="8707"/>
                    <a:pt x="14978" y="9273"/>
                  </a:cubicBezTo>
                  <a:moveTo>
                    <a:pt x="12294" y="15483"/>
                  </a:moveTo>
                  <a:lnTo>
                    <a:pt x="10964" y="16864"/>
                  </a:lnTo>
                  <a:lnTo>
                    <a:pt x="12319" y="18271"/>
                  </a:lnTo>
                  <a:cubicBezTo>
                    <a:pt x="12864" y="18838"/>
                    <a:pt x="13748" y="18838"/>
                    <a:pt x="14293" y="18271"/>
                  </a:cubicBezTo>
                  <a:lnTo>
                    <a:pt x="15648" y="16863"/>
                  </a:lnTo>
                  <a:lnTo>
                    <a:pt x="14319" y="15483"/>
                  </a:lnTo>
                  <a:lnTo>
                    <a:pt x="13307" y="16534"/>
                  </a:lnTo>
                  <a:cubicBezTo>
                    <a:pt x="13307" y="16534"/>
                    <a:pt x="12294" y="15483"/>
                    <a:pt x="12294" y="15483"/>
                  </a:cubicBezTo>
                  <a:close/>
                  <a:moveTo>
                    <a:pt x="14953" y="18245"/>
                  </a:moveTo>
                  <a:lnTo>
                    <a:pt x="13623" y="19626"/>
                  </a:lnTo>
                  <a:lnTo>
                    <a:pt x="14978" y="21033"/>
                  </a:lnTo>
                  <a:cubicBezTo>
                    <a:pt x="15523" y="21600"/>
                    <a:pt x="16407" y="21600"/>
                    <a:pt x="16952" y="21033"/>
                  </a:cubicBezTo>
                  <a:lnTo>
                    <a:pt x="18307" y="19626"/>
                  </a:lnTo>
                  <a:lnTo>
                    <a:pt x="16978" y="18245"/>
                  </a:lnTo>
                  <a:lnTo>
                    <a:pt x="15965" y="19296"/>
                  </a:lnTo>
                  <a:cubicBezTo>
                    <a:pt x="15965" y="19296"/>
                    <a:pt x="14953" y="18245"/>
                    <a:pt x="14953" y="18245"/>
                  </a:cubicBezTo>
                  <a:close/>
                  <a:moveTo>
                    <a:pt x="20271" y="15483"/>
                  </a:moveTo>
                  <a:lnTo>
                    <a:pt x="21600" y="14101"/>
                  </a:lnTo>
                  <a:lnTo>
                    <a:pt x="20270" y="12720"/>
                  </a:lnTo>
                  <a:lnTo>
                    <a:pt x="18941" y="14101"/>
                  </a:lnTo>
                  <a:cubicBezTo>
                    <a:pt x="18941" y="14101"/>
                    <a:pt x="20271" y="15483"/>
                    <a:pt x="20271" y="15483"/>
                  </a:cubicBezTo>
                  <a:close/>
                  <a:moveTo>
                    <a:pt x="17637" y="18271"/>
                  </a:moveTo>
                  <a:cubicBezTo>
                    <a:pt x="18182" y="18838"/>
                    <a:pt x="19066" y="18838"/>
                    <a:pt x="19612" y="18271"/>
                  </a:cubicBezTo>
                  <a:lnTo>
                    <a:pt x="20966" y="16864"/>
                  </a:lnTo>
                  <a:lnTo>
                    <a:pt x="19636" y="15483"/>
                  </a:lnTo>
                  <a:lnTo>
                    <a:pt x="18624" y="16534"/>
                  </a:lnTo>
                  <a:lnTo>
                    <a:pt x="17611" y="15483"/>
                  </a:lnTo>
                  <a:lnTo>
                    <a:pt x="16282" y="16863"/>
                  </a:lnTo>
                  <a:cubicBezTo>
                    <a:pt x="16282" y="16863"/>
                    <a:pt x="17637" y="18271"/>
                    <a:pt x="17637" y="18271"/>
                  </a:cubicBezTo>
                  <a:close/>
                  <a:moveTo>
                    <a:pt x="17637" y="18271"/>
                  </a:moveTo>
                </a:path>
              </a:pathLst>
            </a:custGeom>
            <a:solidFill>
              <a:schemeClr val="bg1"/>
            </a:solidFill>
            <a:ln>
              <a:noFill/>
            </a:ln>
          </p:spPr>
          <p:txBody>
            <a:bodyPr lIns="0" tIns="0" rIns="0" bIns="0"/>
            <a:lstStyle/>
            <a:p>
              <a:endParaRPr lang="en-US" sz="900"/>
            </a:p>
          </p:txBody>
        </p:sp>
      </p:grpSp>
      <p:sp>
        <p:nvSpPr>
          <p:cNvPr id="43" name="Text Placeholder 42"/>
          <p:cNvSpPr>
            <a:spLocks noGrp="1"/>
          </p:cNvSpPr>
          <p:nvPr userDrawn="1">
            <p:ph type="body" sz="quarter" idx="10" hasCustomPrompt="1"/>
          </p:nvPr>
        </p:nvSpPr>
        <p:spPr>
          <a:xfrm rot="16200000">
            <a:off x="9898261" y="5366207"/>
            <a:ext cx="1082843" cy="726328"/>
          </a:xfrm>
        </p:spPr>
        <p:txBody>
          <a:bodyPr lIns="0" tIns="0" rIns="0" bIns="0">
            <a:noAutofit/>
          </a:bodyPr>
          <a:lstStyle>
            <a:lvl1pPr marL="0" indent="0">
              <a:lnSpc>
                <a:spcPct val="100000"/>
              </a:lnSpc>
              <a:spcBef>
                <a:spcPts val="0"/>
              </a:spcBef>
              <a:buNone/>
              <a:defRPr sz="700">
                <a:solidFill>
                  <a:schemeClr val="bg1"/>
                </a:solidFill>
              </a:defRPr>
            </a:lvl1pPr>
            <a:lvl2pPr>
              <a:defRPr sz="700">
                <a:solidFill>
                  <a:schemeClr val="bg1"/>
                </a:solidFill>
              </a:defRPr>
            </a:lvl2pPr>
            <a:lvl3pPr>
              <a:defRPr sz="700">
                <a:solidFill>
                  <a:schemeClr val="bg1"/>
                </a:solidFill>
              </a:defRPr>
            </a:lvl3pPr>
            <a:lvl4pPr>
              <a:defRPr sz="700">
                <a:solidFill>
                  <a:schemeClr val="bg1"/>
                </a:solidFill>
              </a:defRPr>
            </a:lvl4pPr>
            <a:lvl5pPr>
              <a:defRPr sz="700">
                <a:solidFill>
                  <a:schemeClr val="bg1"/>
                </a:solidFill>
              </a:defRPr>
            </a:lvl5pPr>
          </a:lstStyle>
          <a:p>
            <a:pPr lvl="0"/>
            <a:r>
              <a:rPr lang="en-US" dirty="0"/>
              <a:t>Graphics credit goes here</a:t>
            </a:r>
            <a:br>
              <a:rPr lang="en-US" dirty="0"/>
            </a:br>
            <a:r>
              <a:rPr lang="en-US" dirty="0"/>
              <a:t>Click to edit</a:t>
            </a:r>
          </a:p>
        </p:txBody>
      </p:sp>
    </p:spTree>
    <p:extLst>
      <p:ext uri="{BB962C8B-B14F-4D97-AF65-F5344CB8AC3E}">
        <p14:creationId xmlns:p14="http://schemas.microsoft.com/office/powerpoint/2010/main" val="5455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7CB65-2A8D-4994-AB1F-FE0AE385B4F9}" type="datetimeFigureOut">
              <a:rPr lang="en-AU" smtClean="0"/>
              <a:t>26/10/2017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3258659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accent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344044" y="0"/>
            <a:ext cx="10285288" cy="6859588"/>
            <a:chOff x="1790700" y="0"/>
            <a:chExt cx="20569238" cy="13719175"/>
          </a:xfrm>
        </p:grpSpPr>
        <p:sp>
          <p:nvSpPr>
            <p:cNvPr id="22" name="AutoShape 1"/>
            <p:cNvSpPr>
              <a:spLocks/>
            </p:cNvSpPr>
            <p:nvPr userDrawn="1"/>
          </p:nvSpPr>
          <p:spPr bwMode="auto">
            <a:xfrm>
              <a:off x="22250400" y="11760200"/>
              <a:ext cx="33338" cy="19526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3" name="AutoShape 2"/>
            <p:cNvSpPr>
              <a:spLocks/>
            </p:cNvSpPr>
            <p:nvPr userDrawn="1"/>
          </p:nvSpPr>
          <p:spPr bwMode="auto">
            <a:xfrm>
              <a:off x="22326600" y="7861300"/>
              <a:ext cx="33338" cy="108426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4" name="AutoShape 3"/>
            <p:cNvSpPr>
              <a:spLocks/>
            </p:cNvSpPr>
            <p:nvPr userDrawn="1"/>
          </p:nvSpPr>
          <p:spPr bwMode="auto">
            <a:xfrm>
              <a:off x="21704300" y="0"/>
              <a:ext cx="33338" cy="49244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5" name="AutoShape 4"/>
            <p:cNvSpPr>
              <a:spLocks/>
            </p:cNvSpPr>
            <p:nvPr userDrawn="1"/>
          </p:nvSpPr>
          <p:spPr bwMode="auto">
            <a:xfrm>
              <a:off x="19037300" y="11823700"/>
              <a:ext cx="33338" cy="18859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6" name="AutoShape 5"/>
            <p:cNvSpPr>
              <a:spLocks/>
            </p:cNvSpPr>
            <p:nvPr userDrawn="1"/>
          </p:nvSpPr>
          <p:spPr bwMode="auto">
            <a:xfrm>
              <a:off x="19011900" y="7874000"/>
              <a:ext cx="33338" cy="108426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7" name="AutoShape 6"/>
            <p:cNvSpPr>
              <a:spLocks/>
            </p:cNvSpPr>
            <p:nvPr userDrawn="1"/>
          </p:nvSpPr>
          <p:spPr bwMode="auto">
            <a:xfrm>
              <a:off x="19024600" y="0"/>
              <a:ext cx="33338" cy="49276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8" name="AutoShape 7"/>
            <p:cNvSpPr>
              <a:spLocks/>
            </p:cNvSpPr>
            <p:nvPr userDrawn="1"/>
          </p:nvSpPr>
          <p:spPr bwMode="auto">
            <a:xfrm>
              <a:off x="15722600" y="11328400"/>
              <a:ext cx="33338" cy="23891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9" name="AutoShape 8"/>
            <p:cNvSpPr>
              <a:spLocks/>
            </p:cNvSpPr>
            <p:nvPr userDrawn="1"/>
          </p:nvSpPr>
          <p:spPr bwMode="auto">
            <a:xfrm>
              <a:off x="15074900" y="7874000"/>
              <a:ext cx="33338" cy="108426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0" name="AutoShape 9"/>
            <p:cNvSpPr>
              <a:spLocks/>
            </p:cNvSpPr>
            <p:nvPr userDrawn="1"/>
          </p:nvSpPr>
          <p:spPr bwMode="auto">
            <a:xfrm>
              <a:off x="15697200" y="0"/>
              <a:ext cx="33338" cy="47148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1" name="AutoShape 10"/>
            <p:cNvSpPr>
              <a:spLocks/>
            </p:cNvSpPr>
            <p:nvPr userDrawn="1"/>
          </p:nvSpPr>
          <p:spPr bwMode="auto">
            <a:xfrm>
              <a:off x="12369800" y="11823700"/>
              <a:ext cx="33338" cy="18859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2" name="AutoShape 11"/>
            <p:cNvSpPr>
              <a:spLocks/>
            </p:cNvSpPr>
            <p:nvPr userDrawn="1"/>
          </p:nvSpPr>
          <p:spPr bwMode="auto">
            <a:xfrm>
              <a:off x="8585200" y="7874000"/>
              <a:ext cx="33338" cy="108426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3" name="AutoShape 12"/>
            <p:cNvSpPr>
              <a:spLocks/>
            </p:cNvSpPr>
            <p:nvPr userDrawn="1"/>
          </p:nvSpPr>
          <p:spPr bwMode="auto">
            <a:xfrm>
              <a:off x="12395200" y="0"/>
              <a:ext cx="33338" cy="49276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4" name="AutoShape 13"/>
            <p:cNvSpPr>
              <a:spLocks/>
            </p:cNvSpPr>
            <p:nvPr userDrawn="1"/>
          </p:nvSpPr>
          <p:spPr bwMode="auto">
            <a:xfrm>
              <a:off x="9080500" y="11645900"/>
              <a:ext cx="33338" cy="20653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5" name="AutoShape 14"/>
            <p:cNvSpPr>
              <a:spLocks/>
            </p:cNvSpPr>
            <p:nvPr userDrawn="1"/>
          </p:nvSpPr>
          <p:spPr bwMode="auto">
            <a:xfrm>
              <a:off x="9029700" y="7416800"/>
              <a:ext cx="33338" cy="108426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6" name="AutoShape 15"/>
            <p:cNvSpPr>
              <a:spLocks/>
            </p:cNvSpPr>
            <p:nvPr userDrawn="1"/>
          </p:nvSpPr>
          <p:spPr bwMode="auto">
            <a:xfrm>
              <a:off x="2514600" y="0"/>
              <a:ext cx="33338" cy="49069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7" name="AutoShape 16"/>
            <p:cNvSpPr>
              <a:spLocks/>
            </p:cNvSpPr>
            <p:nvPr userDrawn="1"/>
          </p:nvSpPr>
          <p:spPr bwMode="auto">
            <a:xfrm>
              <a:off x="4838700" y="11734800"/>
              <a:ext cx="33338" cy="19843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8" name="AutoShape 17"/>
            <p:cNvSpPr>
              <a:spLocks/>
            </p:cNvSpPr>
            <p:nvPr userDrawn="1"/>
          </p:nvSpPr>
          <p:spPr bwMode="auto">
            <a:xfrm>
              <a:off x="5524500" y="7848600"/>
              <a:ext cx="33338" cy="108426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2" name="AutoShape 18"/>
            <p:cNvSpPr>
              <a:spLocks/>
            </p:cNvSpPr>
            <p:nvPr userDrawn="1"/>
          </p:nvSpPr>
          <p:spPr bwMode="auto">
            <a:xfrm>
              <a:off x="5638800" y="0"/>
              <a:ext cx="33338" cy="49276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4" name="AutoShape 19"/>
            <p:cNvSpPr>
              <a:spLocks/>
            </p:cNvSpPr>
            <p:nvPr userDrawn="1"/>
          </p:nvSpPr>
          <p:spPr bwMode="auto">
            <a:xfrm>
              <a:off x="2463800" y="11811000"/>
              <a:ext cx="33338" cy="19034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5" name="AutoShape 20"/>
            <p:cNvSpPr>
              <a:spLocks/>
            </p:cNvSpPr>
            <p:nvPr userDrawn="1"/>
          </p:nvSpPr>
          <p:spPr bwMode="auto">
            <a:xfrm>
              <a:off x="1790700" y="7810500"/>
              <a:ext cx="33338" cy="108426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6" name="AutoShape 21"/>
            <p:cNvSpPr>
              <a:spLocks/>
            </p:cNvSpPr>
            <p:nvPr userDrawn="1"/>
          </p:nvSpPr>
          <p:spPr bwMode="auto">
            <a:xfrm>
              <a:off x="2438400" y="0"/>
              <a:ext cx="33338" cy="48339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grpSp>
      <p:sp>
        <p:nvSpPr>
          <p:cNvPr id="2" name="Title 1"/>
          <p:cNvSpPr>
            <a:spLocks noGrp="1"/>
          </p:cNvSpPr>
          <p:nvPr userDrawn="1">
            <p:ph type="ctrTitle" hasCustomPrompt="1"/>
          </p:nvPr>
        </p:nvSpPr>
        <p:spPr>
          <a:xfrm>
            <a:off x="1727381" y="2041946"/>
            <a:ext cx="7813113" cy="2387600"/>
          </a:xfrm>
        </p:spPr>
        <p:txBody>
          <a:bodyPr lIns="0" tIns="0" rIns="0" bIns="0" anchor="t" anchorCtr="0">
            <a:noAutofit/>
          </a:bodyPr>
          <a:lstStyle>
            <a:lvl1pPr marL="0" indent="0" algn="l">
              <a:lnSpc>
                <a:spcPts val="5200"/>
              </a:lnSpc>
              <a:tabLst>
                <a:tab pos="1262063" algn="l"/>
                <a:tab pos="1865313" algn="l"/>
              </a:tabLst>
              <a:defRPr sz="5000">
                <a:solidFill>
                  <a:schemeClr val="bg1"/>
                </a:solidFill>
              </a:defRPr>
            </a:lvl1pPr>
          </a:lstStyle>
          <a:p>
            <a:r>
              <a:rPr lang="en-US" dirty="0"/>
              <a:t>Click to edit </a:t>
            </a:r>
            <a:br>
              <a:rPr lang="en-US" dirty="0"/>
            </a:br>
            <a:r>
              <a:rPr lang="en-US" dirty="0"/>
              <a:t>		Master </a:t>
            </a:r>
            <a:br>
              <a:rPr lang="en-US" dirty="0"/>
            </a:br>
            <a:r>
              <a:rPr lang="en-US" dirty="0"/>
              <a:t>	title style</a:t>
            </a:r>
          </a:p>
        </p:txBody>
      </p:sp>
      <p:sp>
        <p:nvSpPr>
          <p:cNvPr id="3" name="Subtitle 2"/>
          <p:cNvSpPr>
            <a:spLocks noGrp="1"/>
          </p:cNvSpPr>
          <p:nvPr userDrawn="1">
            <p:ph type="subTitle" idx="1"/>
          </p:nvPr>
        </p:nvSpPr>
        <p:spPr>
          <a:xfrm>
            <a:off x="4515144" y="4507231"/>
            <a:ext cx="3479653" cy="652948"/>
          </a:xfrm>
        </p:spPr>
        <p:txBody>
          <a:bodyPr lIns="0" tIns="0" rIns="0" bIns="0" anchor="t" anchorCtr="0">
            <a:noAutofit/>
          </a:bodyPr>
          <a:lstStyle>
            <a:lvl1pPr marL="0" indent="0" algn="l">
              <a:buNone/>
              <a:defRPr sz="1500">
                <a:solidFill>
                  <a:schemeClr val="bg1"/>
                </a:solidFill>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Click to edit Master subtitle style</a:t>
            </a:r>
          </a:p>
        </p:txBody>
      </p:sp>
      <p:grpSp>
        <p:nvGrpSpPr>
          <p:cNvPr id="41" name="Group 40"/>
          <p:cNvGrpSpPr/>
          <p:nvPr userDrawn="1"/>
        </p:nvGrpSpPr>
        <p:grpSpPr>
          <a:xfrm>
            <a:off x="349831" y="688923"/>
            <a:ext cx="698037" cy="697992"/>
            <a:chOff x="25626365" y="3145536"/>
            <a:chExt cx="7199313" cy="7199313"/>
          </a:xfrm>
        </p:grpSpPr>
        <p:sp>
          <p:nvSpPr>
            <p:cNvPr id="39" name="AutoShape 1"/>
            <p:cNvSpPr>
              <a:spLocks/>
            </p:cNvSpPr>
            <p:nvPr userDrawn="1"/>
          </p:nvSpPr>
          <p:spPr bwMode="auto">
            <a:xfrm>
              <a:off x="25626365" y="3145536"/>
              <a:ext cx="7199313" cy="71993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tx1"/>
            </a:solidFill>
            <a:ln>
              <a:noFill/>
            </a:ln>
          </p:spPr>
          <p:txBody>
            <a:bodyPr lIns="0" tIns="0" rIns="0" bIns="0"/>
            <a:lstStyle/>
            <a:p>
              <a:endParaRPr lang="en-US" sz="900"/>
            </a:p>
          </p:txBody>
        </p:sp>
        <p:sp>
          <p:nvSpPr>
            <p:cNvPr id="40" name="AutoShape 2"/>
            <p:cNvSpPr>
              <a:spLocks/>
            </p:cNvSpPr>
            <p:nvPr userDrawn="1"/>
          </p:nvSpPr>
          <p:spPr bwMode="auto">
            <a:xfrm>
              <a:off x="26921765" y="4466336"/>
              <a:ext cx="4748213" cy="4540250"/>
            </a:xfrm>
            <a:custGeom>
              <a:avLst/>
              <a:gdLst/>
              <a:ahLst/>
              <a:cxnLst/>
              <a:rect l="0" t="0" r="r" b="b"/>
              <a:pathLst>
                <a:path w="21600" h="21458">
                  <a:moveTo>
                    <a:pt x="16952" y="15509"/>
                  </a:moveTo>
                  <a:lnTo>
                    <a:pt x="21600" y="10680"/>
                  </a:lnTo>
                  <a:lnTo>
                    <a:pt x="20270" y="9299"/>
                  </a:lnTo>
                  <a:lnTo>
                    <a:pt x="15965" y="13772"/>
                  </a:lnTo>
                  <a:lnTo>
                    <a:pt x="14953" y="12721"/>
                  </a:lnTo>
                  <a:lnTo>
                    <a:pt x="13624" y="14101"/>
                  </a:lnTo>
                  <a:lnTo>
                    <a:pt x="14978" y="15509"/>
                  </a:lnTo>
                  <a:cubicBezTo>
                    <a:pt x="15523" y="16075"/>
                    <a:pt x="16407" y="16075"/>
                    <a:pt x="16952" y="15509"/>
                  </a:cubicBezTo>
                  <a:moveTo>
                    <a:pt x="19010" y="6901"/>
                  </a:moveTo>
                  <a:lnTo>
                    <a:pt x="20782" y="5059"/>
                  </a:lnTo>
                  <a:lnTo>
                    <a:pt x="19010" y="3217"/>
                  </a:lnTo>
                  <a:lnTo>
                    <a:pt x="18177" y="4082"/>
                  </a:lnTo>
                  <a:lnTo>
                    <a:pt x="13753" y="4082"/>
                  </a:lnTo>
                  <a:lnTo>
                    <a:pt x="12920" y="3217"/>
                  </a:lnTo>
                  <a:lnTo>
                    <a:pt x="11148" y="5059"/>
                  </a:lnTo>
                  <a:lnTo>
                    <a:pt x="12920" y="6901"/>
                  </a:lnTo>
                  <a:lnTo>
                    <a:pt x="13753" y="6036"/>
                  </a:lnTo>
                  <a:lnTo>
                    <a:pt x="15025" y="6036"/>
                  </a:lnTo>
                  <a:lnTo>
                    <a:pt x="15025" y="8650"/>
                  </a:lnTo>
                  <a:cubicBezTo>
                    <a:pt x="15602" y="8295"/>
                    <a:pt x="16328" y="8294"/>
                    <a:pt x="16905" y="8650"/>
                  </a:cubicBezTo>
                  <a:lnTo>
                    <a:pt x="16905" y="6036"/>
                  </a:lnTo>
                  <a:lnTo>
                    <a:pt x="18177" y="6036"/>
                  </a:lnTo>
                  <a:cubicBezTo>
                    <a:pt x="18177" y="6036"/>
                    <a:pt x="19010" y="6901"/>
                    <a:pt x="19010" y="6901"/>
                  </a:cubicBezTo>
                  <a:close/>
                  <a:moveTo>
                    <a:pt x="15965" y="3684"/>
                  </a:moveTo>
                  <a:lnTo>
                    <a:pt x="17738" y="1843"/>
                  </a:lnTo>
                  <a:lnTo>
                    <a:pt x="15965" y="0"/>
                  </a:lnTo>
                  <a:lnTo>
                    <a:pt x="14192" y="1843"/>
                  </a:lnTo>
                  <a:cubicBezTo>
                    <a:pt x="14192" y="1843"/>
                    <a:pt x="15965" y="3684"/>
                    <a:pt x="15965" y="3684"/>
                  </a:cubicBezTo>
                  <a:close/>
                  <a:moveTo>
                    <a:pt x="11660" y="9299"/>
                  </a:moveTo>
                  <a:lnTo>
                    <a:pt x="10331" y="10680"/>
                  </a:lnTo>
                  <a:lnTo>
                    <a:pt x="11660" y="12061"/>
                  </a:lnTo>
                  <a:lnTo>
                    <a:pt x="12989" y="10680"/>
                  </a:lnTo>
                  <a:cubicBezTo>
                    <a:pt x="12989" y="10680"/>
                    <a:pt x="11660" y="9299"/>
                    <a:pt x="11660" y="9299"/>
                  </a:cubicBezTo>
                  <a:close/>
                  <a:moveTo>
                    <a:pt x="8282" y="17567"/>
                  </a:moveTo>
                  <a:cubicBezTo>
                    <a:pt x="8282" y="15877"/>
                    <a:pt x="7291" y="14733"/>
                    <a:pt x="5701" y="14733"/>
                  </a:cubicBezTo>
                  <a:lnTo>
                    <a:pt x="122" y="14733"/>
                  </a:lnTo>
                  <a:lnTo>
                    <a:pt x="122" y="16550"/>
                  </a:lnTo>
                  <a:lnTo>
                    <a:pt x="5676" y="16550"/>
                  </a:lnTo>
                  <a:cubicBezTo>
                    <a:pt x="6324" y="16550"/>
                    <a:pt x="6728" y="16944"/>
                    <a:pt x="6728" y="17567"/>
                  </a:cubicBezTo>
                  <a:cubicBezTo>
                    <a:pt x="6728" y="18202"/>
                    <a:pt x="6324" y="18583"/>
                    <a:pt x="5676" y="18583"/>
                  </a:cubicBezTo>
                  <a:lnTo>
                    <a:pt x="122" y="18583"/>
                  </a:lnTo>
                  <a:lnTo>
                    <a:pt x="122" y="20401"/>
                  </a:lnTo>
                  <a:lnTo>
                    <a:pt x="5701" y="20401"/>
                  </a:lnTo>
                  <a:cubicBezTo>
                    <a:pt x="7291" y="20401"/>
                    <a:pt x="8282" y="19257"/>
                    <a:pt x="8282" y="17567"/>
                  </a:cubicBezTo>
                  <a:moveTo>
                    <a:pt x="8282" y="3811"/>
                  </a:moveTo>
                  <a:cubicBezTo>
                    <a:pt x="8282" y="2032"/>
                    <a:pt x="7242" y="1015"/>
                    <a:pt x="5762" y="1015"/>
                  </a:cubicBezTo>
                  <a:cubicBezTo>
                    <a:pt x="4282" y="1015"/>
                    <a:pt x="3768" y="2006"/>
                    <a:pt x="3389" y="3049"/>
                  </a:cubicBezTo>
                  <a:lnTo>
                    <a:pt x="3009" y="4091"/>
                  </a:lnTo>
                  <a:cubicBezTo>
                    <a:pt x="2801" y="4663"/>
                    <a:pt x="2447" y="4764"/>
                    <a:pt x="2214" y="4764"/>
                  </a:cubicBezTo>
                  <a:cubicBezTo>
                    <a:pt x="1774" y="4764"/>
                    <a:pt x="1443" y="4434"/>
                    <a:pt x="1443" y="3849"/>
                  </a:cubicBezTo>
                  <a:cubicBezTo>
                    <a:pt x="1443" y="3277"/>
                    <a:pt x="1811" y="2896"/>
                    <a:pt x="2385" y="2896"/>
                  </a:cubicBezTo>
                  <a:lnTo>
                    <a:pt x="2606" y="2896"/>
                  </a:lnTo>
                  <a:lnTo>
                    <a:pt x="2606" y="1193"/>
                  </a:lnTo>
                  <a:lnTo>
                    <a:pt x="2422" y="1193"/>
                  </a:lnTo>
                  <a:cubicBezTo>
                    <a:pt x="930" y="1193"/>
                    <a:pt x="0" y="2261"/>
                    <a:pt x="0" y="3849"/>
                  </a:cubicBezTo>
                  <a:cubicBezTo>
                    <a:pt x="0" y="5514"/>
                    <a:pt x="1101" y="6480"/>
                    <a:pt x="2324" y="6480"/>
                  </a:cubicBezTo>
                  <a:cubicBezTo>
                    <a:pt x="3499" y="6480"/>
                    <a:pt x="4196" y="5845"/>
                    <a:pt x="4636" y="4637"/>
                  </a:cubicBezTo>
                  <a:lnTo>
                    <a:pt x="5065" y="3468"/>
                  </a:lnTo>
                  <a:cubicBezTo>
                    <a:pt x="5260" y="2947"/>
                    <a:pt x="5529" y="2743"/>
                    <a:pt x="5933" y="2743"/>
                  </a:cubicBezTo>
                  <a:cubicBezTo>
                    <a:pt x="6496" y="2743"/>
                    <a:pt x="6826" y="3125"/>
                    <a:pt x="6826" y="3811"/>
                  </a:cubicBezTo>
                  <a:cubicBezTo>
                    <a:pt x="6826" y="4497"/>
                    <a:pt x="6520" y="4917"/>
                    <a:pt x="5872" y="4917"/>
                  </a:cubicBezTo>
                  <a:lnTo>
                    <a:pt x="5578" y="4917"/>
                  </a:lnTo>
                  <a:lnTo>
                    <a:pt x="5578" y="6633"/>
                  </a:lnTo>
                  <a:lnTo>
                    <a:pt x="5860" y="6633"/>
                  </a:lnTo>
                  <a:cubicBezTo>
                    <a:pt x="7352" y="6633"/>
                    <a:pt x="8282" y="5438"/>
                    <a:pt x="8282" y="3811"/>
                  </a:cubicBezTo>
                  <a:moveTo>
                    <a:pt x="1676" y="7753"/>
                  </a:moveTo>
                  <a:lnTo>
                    <a:pt x="122" y="7753"/>
                  </a:lnTo>
                  <a:lnTo>
                    <a:pt x="122" y="13129"/>
                  </a:lnTo>
                  <a:lnTo>
                    <a:pt x="1676" y="13129"/>
                  </a:lnTo>
                  <a:lnTo>
                    <a:pt x="1676" y="11350"/>
                  </a:lnTo>
                  <a:lnTo>
                    <a:pt x="8159" y="11350"/>
                  </a:lnTo>
                  <a:lnTo>
                    <a:pt x="8159" y="9533"/>
                  </a:lnTo>
                  <a:lnTo>
                    <a:pt x="1676" y="9533"/>
                  </a:lnTo>
                  <a:cubicBezTo>
                    <a:pt x="1676" y="9533"/>
                    <a:pt x="1676" y="7753"/>
                    <a:pt x="1676" y="7753"/>
                  </a:cubicBezTo>
                  <a:close/>
                  <a:moveTo>
                    <a:pt x="14978" y="9273"/>
                  </a:moveTo>
                  <a:lnTo>
                    <a:pt x="10331" y="14101"/>
                  </a:lnTo>
                  <a:lnTo>
                    <a:pt x="11660" y="15483"/>
                  </a:lnTo>
                  <a:lnTo>
                    <a:pt x="15965" y="11009"/>
                  </a:lnTo>
                  <a:lnTo>
                    <a:pt x="16978" y="12061"/>
                  </a:lnTo>
                  <a:lnTo>
                    <a:pt x="18307" y="10680"/>
                  </a:lnTo>
                  <a:lnTo>
                    <a:pt x="16952" y="9273"/>
                  </a:lnTo>
                  <a:cubicBezTo>
                    <a:pt x="16407" y="8707"/>
                    <a:pt x="15523" y="8707"/>
                    <a:pt x="14978" y="9273"/>
                  </a:cubicBezTo>
                  <a:moveTo>
                    <a:pt x="12294" y="15483"/>
                  </a:moveTo>
                  <a:lnTo>
                    <a:pt x="10964" y="16864"/>
                  </a:lnTo>
                  <a:lnTo>
                    <a:pt x="12319" y="18271"/>
                  </a:lnTo>
                  <a:cubicBezTo>
                    <a:pt x="12864" y="18838"/>
                    <a:pt x="13748" y="18838"/>
                    <a:pt x="14293" y="18271"/>
                  </a:cubicBezTo>
                  <a:lnTo>
                    <a:pt x="15648" y="16863"/>
                  </a:lnTo>
                  <a:lnTo>
                    <a:pt x="14319" y="15483"/>
                  </a:lnTo>
                  <a:lnTo>
                    <a:pt x="13307" y="16534"/>
                  </a:lnTo>
                  <a:cubicBezTo>
                    <a:pt x="13307" y="16534"/>
                    <a:pt x="12294" y="15483"/>
                    <a:pt x="12294" y="15483"/>
                  </a:cubicBezTo>
                  <a:close/>
                  <a:moveTo>
                    <a:pt x="14953" y="18245"/>
                  </a:moveTo>
                  <a:lnTo>
                    <a:pt x="13623" y="19626"/>
                  </a:lnTo>
                  <a:lnTo>
                    <a:pt x="14978" y="21033"/>
                  </a:lnTo>
                  <a:cubicBezTo>
                    <a:pt x="15523" y="21600"/>
                    <a:pt x="16407" y="21600"/>
                    <a:pt x="16952" y="21033"/>
                  </a:cubicBezTo>
                  <a:lnTo>
                    <a:pt x="18307" y="19626"/>
                  </a:lnTo>
                  <a:lnTo>
                    <a:pt x="16978" y="18245"/>
                  </a:lnTo>
                  <a:lnTo>
                    <a:pt x="15965" y="19296"/>
                  </a:lnTo>
                  <a:cubicBezTo>
                    <a:pt x="15965" y="19296"/>
                    <a:pt x="14953" y="18245"/>
                    <a:pt x="14953" y="18245"/>
                  </a:cubicBezTo>
                  <a:close/>
                  <a:moveTo>
                    <a:pt x="20271" y="15483"/>
                  </a:moveTo>
                  <a:lnTo>
                    <a:pt x="21600" y="14101"/>
                  </a:lnTo>
                  <a:lnTo>
                    <a:pt x="20270" y="12720"/>
                  </a:lnTo>
                  <a:lnTo>
                    <a:pt x="18941" y="14101"/>
                  </a:lnTo>
                  <a:cubicBezTo>
                    <a:pt x="18941" y="14101"/>
                    <a:pt x="20271" y="15483"/>
                    <a:pt x="20271" y="15483"/>
                  </a:cubicBezTo>
                  <a:close/>
                  <a:moveTo>
                    <a:pt x="17637" y="18271"/>
                  </a:moveTo>
                  <a:cubicBezTo>
                    <a:pt x="18182" y="18838"/>
                    <a:pt x="19066" y="18838"/>
                    <a:pt x="19612" y="18271"/>
                  </a:cubicBezTo>
                  <a:lnTo>
                    <a:pt x="20966" y="16864"/>
                  </a:lnTo>
                  <a:lnTo>
                    <a:pt x="19636" y="15483"/>
                  </a:lnTo>
                  <a:lnTo>
                    <a:pt x="18624" y="16534"/>
                  </a:lnTo>
                  <a:lnTo>
                    <a:pt x="17611" y="15483"/>
                  </a:lnTo>
                  <a:lnTo>
                    <a:pt x="16282" y="16863"/>
                  </a:lnTo>
                  <a:cubicBezTo>
                    <a:pt x="16282" y="16863"/>
                    <a:pt x="17637" y="18271"/>
                    <a:pt x="17637" y="18271"/>
                  </a:cubicBezTo>
                  <a:close/>
                  <a:moveTo>
                    <a:pt x="17637" y="18271"/>
                  </a:moveTo>
                </a:path>
              </a:pathLst>
            </a:custGeom>
            <a:solidFill>
              <a:schemeClr val="bg1"/>
            </a:solidFill>
            <a:ln>
              <a:noFill/>
            </a:ln>
          </p:spPr>
          <p:txBody>
            <a:bodyPr lIns="0" tIns="0" rIns="0" bIns="0"/>
            <a:lstStyle/>
            <a:p>
              <a:endParaRPr lang="en-US" sz="900"/>
            </a:p>
          </p:txBody>
        </p:sp>
      </p:grpSp>
      <p:sp>
        <p:nvSpPr>
          <p:cNvPr id="43" name="Text Placeholder 42"/>
          <p:cNvSpPr>
            <a:spLocks noGrp="1"/>
          </p:cNvSpPr>
          <p:nvPr userDrawn="1">
            <p:ph type="body" sz="quarter" idx="10" hasCustomPrompt="1"/>
          </p:nvPr>
        </p:nvSpPr>
        <p:spPr>
          <a:xfrm rot="16200000">
            <a:off x="10964337" y="5366207"/>
            <a:ext cx="1082843" cy="726328"/>
          </a:xfrm>
        </p:spPr>
        <p:txBody>
          <a:bodyPr lIns="0" tIns="0" rIns="0" bIns="0">
            <a:noAutofit/>
          </a:bodyPr>
          <a:lstStyle>
            <a:lvl1pPr marL="0" indent="0">
              <a:lnSpc>
                <a:spcPct val="100000"/>
              </a:lnSpc>
              <a:spcBef>
                <a:spcPts val="0"/>
              </a:spcBef>
              <a:buNone/>
              <a:defRPr sz="700">
                <a:solidFill>
                  <a:schemeClr val="bg1"/>
                </a:solidFill>
              </a:defRPr>
            </a:lvl1pPr>
            <a:lvl2pPr>
              <a:defRPr sz="700">
                <a:solidFill>
                  <a:schemeClr val="bg1"/>
                </a:solidFill>
              </a:defRPr>
            </a:lvl2pPr>
            <a:lvl3pPr>
              <a:defRPr sz="700">
                <a:solidFill>
                  <a:schemeClr val="bg1"/>
                </a:solidFill>
              </a:defRPr>
            </a:lvl3pPr>
            <a:lvl4pPr>
              <a:defRPr sz="700">
                <a:solidFill>
                  <a:schemeClr val="bg1"/>
                </a:solidFill>
              </a:defRPr>
            </a:lvl4pPr>
            <a:lvl5pPr>
              <a:defRPr sz="700">
                <a:solidFill>
                  <a:schemeClr val="bg1"/>
                </a:solidFill>
              </a:defRPr>
            </a:lvl5pPr>
          </a:lstStyle>
          <a:p>
            <a:pPr lvl="0"/>
            <a:r>
              <a:rPr lang="en-US" dirty="0"/>
              <a:t>Graphics credit goes here</a:t>
            </a:r>
            <a:br>
              <a:rPr lang="en-US" dirty="0"/>
            </a:br>
            <a:r>
              <a:rPr lang="en-US" dirty="0"/>
              <a:t>Click to edit</a:t>
            </a:r>
          </a:p>
        </p:txBody>
      </p:sp>
    </p:spTree>
    <p:extLst>
      <p:ext uri="{BB962C8B-B14F-4D97-AF65-F5344CB8AC3E}">
        <p14:creationId xmlns:p14="http://schemas.microsoft.com/office/powerpoint/2010/main" val="579199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5"/>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22955" y="3952195"/>
            <a:ext cx="12231792" cy="2911269"/>
            <a:chOff x="0" y="8142982"/>
            <a:chExt cx="23410862" cy="5572343"/>
          </a:xfrm>
          <a:solidFill>
            <a:schemeClr val="tx1"/>
          </a:solidFill>
        </p:grpSpPr>
        <p:sp>
          <p:nvSpPr>
            <p:cNvPr id="66" name="AutoShape 1"/>
            <p:cNvSpPr>
              <a:spLocks/>
            </p:cNvSpPr>
            <p:nvPr userDrawn="1"/>
          </p:nvSpPr>
          <p:spPr bwMode="auto">
            <a:xfrm>
              <a:off x="1587" y="9959082"/>
              <a:ext cx="6450013" cy="3751263"/>
            </a:xfrm>
            <a:custGeom>
              <a:avLst/>
              <a:gdLst/>
              <a:ahLst/>
              <a:cxnLst/>
              <a:rect l="0" t="0" r="r" b="b"/>
              <a:pathLst>
                <a:path w="21600" h="21600">
                  <a:moveTo>
                    <a:pt x="5683" y="0"/>
                  </a:moveTo>
                  <a:cubicBezTo>
                    <a:pt x="3685" y="0"/>
                    <a:pt x="1770" y="618"/>
                    <a:pt x="0" y="1746"/>
                  </a:cubicBezTo>
                  <a:lnTo>
                    <a:pt x="0" y="21600"/>
                  </a:lnTo>
                  <a:lnTo>
                    <a:pt x="21600" y="21600"/>
                  </a:lnTo>
                  <a:cubicBezTo>
                    <a:pt x="19887" y="9213"/>
                    <a:pt x="13411" y="0"/>
                    <a:pt x="5683" y="0"/>
                  </a:cubicBezTo>
                  <a:close/>
                  <a:moveTo>
                    <a:pt x="5683" y="0"/>
                  </a:moveTo>
                </a:path>
              </a:pathLst>
            </a:custGeom>
            <a:solidFill>
              <a:schemeClr val="accent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7" name="AutoShape 2"/>
            <p:cNvSpPr>
              <a:spLocks/>
            </p:cNvSpPr>
            <p:nvPr userDrawn="1"/>
          </p:nvSpPr>
          <p:spPr bwMode="auto">
            <a:xfrm>
              <a:off x="1739900" y="12853095"/>
              <a:ext cx="2290762" cy="858837"/>
            </a:xfrm>
            <a:custGeom>
              <a:avLst/>
              <a:gdLst/>
              <a:ahLst/>
              <a:cxnLst/>
              <a:rect l="0" t="0" r="r" b="b"/>
              <a:pathLst>
                <a:path w="21600" h="21600">
                  <a:moveTo>
                    <a:pt x="21600" y="21600"/>
                  </a:moveTo>
                  <a:cubicBezTo>
                    <a:pt x="20236" y="9120"/>
                    <a:pt x="15918" y="0"/>
                    <a:pt x="10800" y="0"/>
                  </a:cubicBezTo>
                  <a:cubicBezTo>
                    <a:pt x="5682" y="0"/>
                    <a:pt x="1364" y="9120"/>
                    <a:pt x="0" y="21600"/>
                  </a:cubicBezTo>
                  <a:cubicBezTo>
                    <a:pt x="0" y="2160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8" name="AutoShape 3"/>
            <p:cNvSpPr>
              <a:spLocks/>
            </p:cNvSpPr>
            <p:nvPr userDrawn="1"/>
          </p:nvSpPr>
          <p:spPr bwMode="auto">
            <a:xfrm>
              <a:off x="3113087" y="13489682"/>
              <a:ext cx="1023938" cy="214313"/>
            </a:xfrm>
            <a:custGeom>
              <a:avLst/>
              <a:gdLst/>
              <a:ahLst/>
              <a:cxnLst/>
              <a:rect l="0" t="0" r="r" b="b"/>
              <a:pathLst>
                <a:path w="21600" h="21600">
                  <a:moveTo>
                    <a:pt x="21600" y="21600"/>
                  </a:moveTo>
                  <a:cubicBezTo>
                    <a:pt x="18849" y="8270"/>
                    <a:pt x="15027" y="0"/>
                    <a:pt x="10800" y="0"/>
                  </a:cubicBezTo>
                  <a:cubicBezTo>
                    <a:pt x="6573" y="0"/>
                    <a:pt x="2751" y="8270"/>
                    <a:pt x="0" y="21600"/>
                  </a:cubicBezTo>
                  <a:cubicBezTo>
                    <a:pt x="0" y="21600"/>
                    <a:pt x="21600" y="21600"/>
                    <a:pt x="21600" y="21600"/>
                  </a:cubicBezTo>
                  <a:close/>
                  <a:moveTo>
                    <a:pt x="21600" y="21600"/>
                  </a:moveTo>
                </a:path>
              </a:pathLst>
            </a:custGeom>
            <a:solidFill>
              <a:schemeClr val="accent5"/>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9" name="AutoShape 4"/>
            <p:cNvSpPr>
              <a:spLocks/>
            </p:cNvSpPr>
            <p:nvPr userDrawn="1"/>
          </p:nvSpPr>
          <p:spPr bwMode="auto">
            <a:xfrm>
              <a:off x="5068887" y="10886182"/>
              <a:ext cx="5199063" cy="2824163"/>
            </a:xfrm>
            <a:custGeom>
              <a:avLst/>
              <a:gdLst/>
              <a:ahLst/>
              <a:cxnLst/>
              <a:rect l="0" t="0" r="r" b="b"/>
              <a:pathLst>
                <a:path w="21600" h="21600">
                  <a:moveTo>
                    <a:pt x="21559" y="21600"/>
                  </a:moveTo>
                  <a:cubicBezTo>
                    <a:pt x="21586" y="21031"/>
                    <a:pt x="21600" y="20455"/>
                    <a:pt x="21600" y="19873"/>
                  </a:cubicBezTo>
                  <a:cubicBezTo>
                    <a:pt x="21600" y="8898"/>
                    <a:pt x="16765" y="0"/>
                    <a:pt x="10800" y="0"/>
                  </a:cubicBezTo>
                  <a:cubicBezTo>
                    <a:pt x="4835" y="0"/>
                    <a:pt x="0" y="8898"/>
                    <a:pt x="0" y="19873"/>
                  </a:cubicBezTo>
                  <a:cubicBezTo>
                    <a:pt x="0" y="20455"/>
                    <a:pt x="14" y="21031"/>
                    <a:pt x="41" y="21600"/>
                  </a:cubicBezTo>
                  <a:cubicBezTo>
                    <a:pt x="41" y="21600"/>
                    <a:pt x="21559" y="21600"/>
                    <a:pt x="21559" y="21600"/>
                  </a:cubicBezTo>
                  <a:close/>
                  <a:moveTo>
                    <a:pt x="21559"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0" name="AutoShape 5"/>
            <p:cNvSpPr>
              <a:spLocks/>
            </p:cNvSpPr>
            <p:nvPr userDrawn="1"/>
          </p:nvSpPr>
          <p:spPr bwMode="auto">
            <a:xfrm>
              <a:off x="1550987" y="8511282"/>
              <a:ext cx="2263775" cy="2263775"/>
            </a:xfrm>
            <a:custGeom>
              <a:avLst/>
              <a:gdLst/>
              <a:ahLst/>
              <a:cxnLst/>
              <a:rect l="0" t="0" r="r" b="b"/>
              <a:pathLst>
                <a:path w="21600" h="2160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1" name="AutoShape 6"/>
            <p:cNvSpPr>
              <a:spLocks/>
            </p:cNvSpPr>
            <p:nvPr userDrawn="1"/>
          </p:nvSpPr>
          <p:spPr bwMode="auto">
            <a:xfrm>
              <a:off x="2173287" y="11292582"/>
              <a:ext cx="1395413" cy="1395413"/>
            </a:xfrm>
            <a:custGeom>
              <a:avLst/>
              <a:gdLst/>
              <a:ahLst/>
              <a:cxnLst/>
              <a:rect l="0" t="0" r="r" b="b"/>
              <a:pathLst>
                <a:path w="21600" h="2160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path>
              </a:pathLst>
            </a:custGeom>
            <a:solidFill>
              <a:schemeClr val="accent5"/>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2" name="AutoShape 7"/>
            <p:cNvSpPr>
              <a:spLocks/>
            </p:cNvSpPr>
            <p:nvPr userDrawn="1"/>
          </p:nvSpPr>
          <p:spPr bwMode="auto">
            <a:xfrm>
              <a:off x="5538787" y="8562082"/>
              <a:ext cx="944563" cy="944563"/>
            </a:xfrm>
            <a:custGeom>
              <a:avLst/>
              <a:gdLst/>
              <a:ahLst/>
              <a:cxnLst/>
              <a:rect l="0" t="0" r="r" b="b"/>
              <a:pathLst>
                <a:path w="21600" h="2160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3" name="AutoShape 8"/>
            <p:cNvSpPr>
              <a:spLocks/>
            </p:cNvSpPr>
            <p:nvPr userDrawn="1"/>
          </p:nvSpPr>
          <p:spPr bwMode="auto">
            <a:xfrm>
              <a:off x="3163887" y="8435082"/>
              <a:ext cx="849313" cy="849313"/>
            </a:xfrm>
            <a:custGeom>
              <a:avLst/>
              <a:gdLst/>
              <a:ahLst/>
              <a:cxnLst/>
              <a:rect l="0" t="0" r="r" b="b"/>
              <a:pathLst>
                <a:path w="21600" h="2160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4" name="AutoShape 9"/>
            <p:cNvSpPr>
              <a:spLocks/>
            </p:cNvSpPr>
            <p:nvPr userDrawn="1"/>
          </p:nvSpPr>
          <p:spPr bwMode="auto">
            <a:xfrm>
              <a:off x="496887" y="8917682"/>
              <a:ext cx="849313" cy="849313"/>
            </a:xfrm>
            <a:custGeom>
              <a:avLst/>
              <a:gdLst/>
              <a:ahLst/>
              <a:cxnLst/>
              <a:rect l="0" t="0" r="r" b="b"/>
              <a:pathLst>
                <a:path w="21600" h="2160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path>
              </a:pathLst>
            </a:custGeom>
            <a:solidFill>
              <a:schemeClr val="accent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9" name="AutoShape 14"/>
            <p:cNvSpPr>
              <a:spLocks/>
            </p:cNvSpPr>
            <p:nvPr userDrawn="1"/>
          </p:nvSpPr>
          <p:spPr bwMode="auto">
            <a:xfrm>
              <a:off x="8942387" y="11419582"/>
              <a:ext cx="3952875" cy="2286000"/>
            </a:xfrm>
            <a:custGeom>
              <a:avLst/>
              <a:gdLst/>
              <a:ahLst/>
              <a:cxnLst/>
              <a:rect l="0" t="0" r="r" b="b"/>
              <a:pathLst>
                <a:path w="21600" h="21600">
                  <a:moveTo>
                    <a:pt x="21467" y="21600"/>
                  </a:moveTo>
                  <a:cubicBezTo>
                    <a:pt x="21554" y="20645"/>
                    <a:pt x="21600" y="19666"/>
                    <a:pt x="21600" y="18669"/>
                  </a:cubicBezTo>
                  <a:cubicBezTo>
                    <a:pt x="21600" y="8358"/>
                    <a:pt x="16765" y="0"/>
                    <a:pt x="10800" y="0"/>
                  </a:cubicBezTo>
                  <a:cubicBezTo>
                    <a:pt x="4835" y="0"/>
                    <a:pt x="0" y="8358"/>
                    <a:pt x="0" y="18669"/>
                  </a:cubicBezTo>
                  <a:cubicBezTo>
                    <a:pt x="0" y="19666"/>
                    <a:pt x="46" y="20645"/>
                    <a:pt x="133" y="21600"/>
                  </a:cubicBezTo>
                  <a:cubicBezTo>
                    <a:pt x="133" y="21600"/>
                    <a:pt x="21467" y="21600"/>
                    <a:pt x="21467" y="21600"/>
                  </a:cubicBezTo>
                  <a:close/>
                  <a:moveTo>
                    <a:pt x="21467" y="21600"/>
                  </a:moveTo>
                </a:path>
              </a:pathLst>
            </a:custGeom>
            <a:solidFill>
              <a:schemeClr val="accent5"/>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5" name="AutoShape 10"/>
            <p:cNvSpPr>
              <a:spLocks/>
            </p:cNvSpPr>
            <p:nvPr userDrawn="1"/>
          </p:nvSpPr>
          <p:spPr bwMode="auto">
            <a:xfrm>
              <a:off x="0" y="11089382"/>
              <a:ext cx="1392237" cy="2222500"/>
            </a:xfrm>
            <a:custGeom>
              <a:avLst/>
              <a:gdLst/>
              <a:ahLst/>
              <a:cxnLst/>
              <a:rect l="0" t="0" r="r" b="b"/>
              <a:pathLst>
                <a:path w="21600" h="21600">
                  <a:moveTo>
                    <a:pt x="4342" y="0"/>
                  </a:moveTo>
                  <a:cubicBezTo>
                    <a:pt x="2842" y="0"/>
                    <a:pt x="1387" y="120"/>
                    <a:pt x="0" y="345"/>
                  </a:cubicBezTo>
                  <a:lnTo>
                    <a:pt x="0" y="21255"/>
                  </a:lnTo>
                  <a:cubicBezTo>
                    <a:pt x="1387" y="21480"/>
                    <a:pt x="2842" y="21600"/>
                    <a:pt x="4342" y="21600"/>
                  </a:cubicBezTo>
                  <a:cubicBezTo>
                    <a:pt x="13873" y="21600"/>
                    <a:pt x="21600" y="16765"/>
                    <a:pt x="21600" y="10800"/>
                  </a:cubicBezTo>
                  <a:cubicBezTo>
                    <a:pt x="21600" y="4835"/>
                    <a:pt x="13873" y="0"/>
                    <a:pt x="4342" y="0"/>
                  </a:cubicBezTo>
                  <a:close/>
                  <a:moveTo>
                    <a:pt x="434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6" name="AutoShape 11"/>
            <p:cNvSpPr>
              <a:spLocks/>
            </p:cNvSpPr>
            <p:nvPr userDrawn="1"/>
          </p:nvSpPr>
          <p:spPr bwMode="auto">
            <a:xfrm>
              <a:off x="1677987" y="12765782"/>
              <a:ext cx="663575" cy="663575"/>
            </a:xfrm>
            <a:custGeom>
              <a:avLst/>
              <a:gdLst/>
              <a:ahLst/>
              <a:cxnLst/>
              <a:rect l="0" t="0" r="r" b="b"/>
              <a:pathLst>
                <a:path w="21600" h="2160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path>
              </a:pathLst>
            </a:custGeom>
            <a:solidFill>
              <a:schemeClr val="accent5"/>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7" name="AutoShape 12"/>
            <p:cNvSpPr>
              <a:spLocks/>
            </p:cNvSpPr>
            <p:nvPr userDrawn="1"/>
          </p:nvSpPr>
          <p:spPr bwMode="auto">
            <a:xfrm>
              <a:off x="1587" y="13083282"/>
              <a:ext cx="493713" cy="620713"/>
            </a:xfrm>
            <a:custGeom>
              <a:avLst/>
              <a:gdLst/>
              <a:ahLst/>
              <a:cxnLst/>
              <a:rect l="0" t="0" r="r" b="b"/>
              <a:pathLst>
                <a:path w="21600" h="21600">
                  <a:moveTo>
                    <a:pt x="21600" y="14174"/>
                  </a:moveTo>
                  <a:cubicBezTo>
                    <a:pt x="21600" y="6346"/>
                    <a:pt x="13606" y="0"/>
                    <a:pt x="3746" y="0"/>
                  </a:cubicBezTo>
                  <a:cubicBezTo>
                    <a:pt x="2461" y="0"/>
                    <a:pt x="1208" y="110"/>
                    <a:pt x="0" y="315"/>
                  </a:cubicBezTo>
                  <a:lnTo>
                    <a:pt x="0" y="21600"/>
                  </a:lnTo>
                  <a:lnTo>
                    <a:pt x="18953" y="21600"/>
                  </a:lnTo>
                  <a:cubicBezTo>
                    <a:pt x="20630" y="19440"/>
                    <a:pt x="21600" y="16897"/>
                    <a:pt x="21600" y="14174"/>
                  </a:cubicBezTo>
                  <a:close/>
                  <a:moveTo>
                    <a:pt x="21600" y="1417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8" name="AutoShape 13"/>
            <p:cNvSpPr>
              <a:spLocks/>
            </p:cNvSpPr>
            <p:nvPr userDrawn="1"/>
          </p:nvSpPr>
          <p:spPr bwMode="auto">
            <a:xfrm>
              <a:off x="6110287" y="12638782"/>
              <a:ext cx="4127500" cy="1066800"/>
            </a:xfrm>
            <a:custGeom>
              <a:avLst/>
              <a:gdLst/>
              <a:ahLst/>
              <a:cxnLst/>
              <a:rect l="0" t="0" r="r" b="b"/>
              <a:pathLst>
                <a:path w="21600" h="21600">
                  <a:moveTo>
                    <a:pt x="21600" y="21600"/>
                  </a:moveTo>
                  <a:cubicBezTo>
                    <a:pt x="19204" y="8531"/>
                    <a:pt x="15260" y="0"/>
                    <a:pt x="10800" y="0"/>
                  </a:cubicBezTo>
                  <a:cubicBezTo>
                    <a:pt x="6340" y="0"/>
                    <a:pt x="2396" y="8531"/>
                    <a:pt x="0" y="21600"/>
                  </a:cubicBezTo>
                  <a:cubicBezTo>
                    <a:pt x="0" y="21600"/>
                    <a:pt x="21600" y="21600"/>
                    <a:pt x="21600" y="21600"/>
                  </a:cubicBezTo>
                  <a:close/>
                  <a:moveTo>
                    <a:pt x="21600" y="21600"/>
                  </a:moveTo>
                </a:path>
              </a:pathLst>
            </a:custGeom>
            <a:solidFill>
              <a:schemeClr val="accent5"/>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0" name="AutoShape 15"/>
            <p:cNvSpPr>
              <a:spLocks/>
            </p:cNvSpPr>
            <p:nvPr userDrawn="1"/>
          </p:nvSpPr>
          <p:spPr bwMode="auto">
            <a:xfrm>
              <a:off x="11545887" y="11864082"/>
              <a:ext cx="3683000" cy="1841500"/>
            </a:xfrm>
            <a:custGeom>
              <a:avLst/>
              <a:gdLst/>
              <a:ahLst/>
              <a:cxnLst/>
              <a:rect l="0" t="0" r="r" b="b"/>
              <a:pathLst>
                <a:path w="21600" h="21600">
                  <a:moveTo>
                    <a:pt x="21600" y="21600"/>
                  </a:moveTo>
                  <a:cubicBezTo>
                    <a:pt x="21600" y="21600"/>
                    <a:pt x="21600" y="21600"/>
                    <a:pt x="21600" y="21600"/>
                  </a:cubicBezTo>
                  <a:cubicBezTo>
                    <a:pt x="21600" y="9671"/>
                    <a:pt x="16765" y="0"/>
                    <a:pt x="10800" y="0"/>
                  </a:cubicBezTo>
                  <a:cubicBezTo>
                    <a:pt x="4835" y="0"/>
                    <a:pt x="0" y="9671"/>
                    <a:pt x="0" y="21600"/>
                  </a:cubicBezTo>
                  <a:cubicBezTo>
                    <a:pt x="0" y="21600"/>
                    <a:pt x="0" y="21600"/>
                    <a:pt x="0" y="21600"/>
                  </a:cubicBezTo>
                  <a:cubicBezTo>
                    <a:pt x="0" y="21600"/>
                    <a:pt x="21600" y="21600"/>
                    <a:pt x="21600" y="21600"/>
                  </a:cubicBezTo>
                  <a:close/>
                  <a:moveTo>
                    <a:pt x="21600" y="21600"/>
                  </a:moveTo>
                </a:path>
              </a:pathLst>
            </a:custGeom>
            <a:solidFill>
              <a:schemeClr val="accent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1" name="AutoShape 16"/>
            <p:cNvSpPr>
              <a:spLocks/>
            </p:cNvSpPr>
            <p:nvPr userDrawn="1"/>
          </p:nvSpPr>
          <p:spPr bwMode="auto">
            <a:xfrm>
              <a:off x="3709987" y="13081695"/>
              <a:ext cx="979488" cy="622300"/>
            </a:xfrm>
            <a:custGeom>
              <a:avLst/>
              <a:gdLst/>
              <a:ahLst/>
              <a:cxnLst/>
              <a:rect l="0" t="0" r="r" b="b"/>
              <a:pathLst>
                <a:path w="21600" h="21600">
                  <a:moveTo>
                    <a:pt x="21199" y="21600"/>
                  </a:moveTo>
                  <a:cubicBezTo>
                    <a:pt x="21458" y="20139"/>
                    <a:pt x="21600" y="18602"/>
                    <a:pt x="21600" y="17011"/>
                  </a:cubicBezTo>
                  <a:cubicBezTo>
                    <a:pt x="21600" y="7616"/>
                    <a:pt x="16765" y="0"/>
                    <a:pt x="10800" y="0"/>
                  </a:cubicBezTo>
                  <a:cubicBezTo>
                    <a:pt x="4835" y="0"/>
                    <a:pt x="0" y="7616"/>
                    <a:pt x="0" y="17011"/>
                  </a:cubicBezTo>
                  <a:cubicBezTo>
                    <a:pt x="0" y="18602"/>
                    <a:pt x="142" y="20139"/>
                    <a:pt x="401" y="21600"/>
                  </a:cubicBezTo>
                  <a:cubicBezTo>
                    <a:pt x="401" y="21600"/>
                    <a:pt x="21199" y="21600"/>
                    <a:pt x="21199" y="21600"/>
                  </a:cubicBezTo>
                  <a:close/>
                  <a:moveTo>
                    <a:pt x="21199" y="21600"/>
                  </a:moveTo>
                </a:path>
              </a:pathLst>
            </a:custGeom>
            <a:solidFill>
              <a:schemeClr val="accent5"/>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7" name="AutoShape 32"/>
            <p:cNvSpPr>
              <a:spLocks/>
            </p:cNvSpPr>
            <p:nvPr userDrawn="1"/>
          </p:nvSpPr>
          <p:spPr bwMode="auto">
            <a:xfrm>
              <a:off x="11304587" y="12588200"/>
              <a:ext cx="1350963" cy="1127125"/>
            </a:xfrm>
            <a:custGeom>
              <a:avLst/>
              <a:gdLst/>
              <a:ahLst/>
              <a:cxnLst/>
              <a:rect l="0" t="0" r="r" b="b"/>
              <a:pathLst>
                <a:path w="21600" h="21600">
                  <a:moveTo>
                    <a:pt x="18812" y="21600"/>
                  </a:moveTo>
                  <a:cubicBezTo>
                    <a:pt x="20544" y="19306"/>
                    <a:pt x="21600" y="16266"/>
                    <a:pt x="21600" y="12930"/>
                  </a:cubicBezTo>
                  <a:cubicBezTo>
                    <a:pt x="21600" y="5789"/>
                    <a:pt x="16765" y="0"/>
                    <a:pt x="10800" y="0"/>
                  </a:cubicBezTo>
                  <a:cubicBezTo>
                    <a:pt x="4835" y="0"/>
                    <a:pt x="0" y="5789"/>
                    <a:pt x="0" y="12930"/>
                  </a:cubicBezTo>
                  <a:cubicBezTo>
                    <a:pt x="0" y="16266"/>
                    <a:pt x="1056" y="19306"/>
                    <a:pt x="2788" y="21600"/>
                  </a:cubicBezTo>
                  <a:cubicBezTo>
                    <a:pt x="2788" y="21600"/>
                    <a:pt x="18812" y="21600"/>
                    <a:pt x="18812" y="21600"/>
                  </a:cubicBezTo>
                  <a:close/>
                  <a:moveTo>
                    <a:pt x="18812" y="21600"/>
                  </a:moveTo>
                </a:path>
              </a:pathLst>
            </a:custGeom>
            <a:solidFill>
              <a:schemeClr val="accent5"/>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2" name="AutoShape 17"/>
            <p:cNvSpPr>
              <a:spLocks/>
            </p:cNvSpPr>
            <p:nvPr userDrawn="1"/>
          </p:nvSpPr>
          <p:spPr bwMode="auto">
            <a:xfrm>
              <a:off x="4560887" y="12880082"/>
              <a:ext cx="877888" cy="827088"/>
            </a:xfrm>
            <a:custGeom>
              <a:avLst/>
              <a:gdLst/>
              <a:ahLst/>
              <a:cxnLst/>
              <a:rect l="0" t="0" r="r" b="b"/>
              <a:pathLst>
                <a:path w="21600" h="21600">
                  <a:moveTo>
                    <a:pt x="5748" y="21600"/>
                  </a:moveTo>
                  <a:lnTo>
                    <a:pt x="15852" y="21600"/>
                  </a:lnTo>
                  <a:cubicBezTo>
                    <a:pt x="19270" y="19675"/>
                    <a:pt x="21600" y="15860"/>
                    <a:pt x="21600" y="11466"/>
                  </a:cubicBezTo>
                  <a:cubicBezTo>
                    <a:pt x="21600" y="5133"/>
                    <a:pt x="16765" y="0"/>
                    <a:pt x="10800" y="0"/>
                  </a:cubicBezTo>
                  <a:cubicBezTo>
                    <a:pt x="4835" y="0"/>
                    <a:pt x="0" y="5133"/>
                    <a:pt x="0" y="11466"/>
                  </a:cubicBezTo>
                  <a:cubicBezTo>
                    <a:pt x="0" y="15860"/>
                    <a:pt x="2330" y="19675"/>
                    <a:pt x="5748" y="21600"/>
                  </a:cubicBezTo>
                  <a:close/>
                  <a:moveTo>
                    <a:pt x="5748" y="21600"/>
                  </a:moveTo>
                </a:path>
              </a:pathLst>
            </a:custGeom>
            <a:solidFill>
              <a:schemeClr val="accent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3" name="AutoShape 18"/>
            <p:cNvSpPr>
              <a:spLocks/>
            </p:cNvSpPr>
            <p:nvPr userDrawn="1"/>
          </p:nvSpPr>
          <p:spPr bwMode="auto">
            <a:xfrm>
              <a:off x="9272587" y="12956282"/>
              <a:ext cx="962025" cy="757238"/>
            </a:xfrm>
            <a:custGeom>
              <a:avLst/>
              <a:gdLst/>
              <a:ahLst/>
              <a:cxnLst/>
              <a:rect l="0" t="0" r="r" b="b"/>
              <a:pathLst>
                <a:path w="21600" h="21600">
                  <a:moveTo>
                    <a:pt x="19629" y="21600"/>
                  </a:moveTo>
                  <a:cubicBezTo>
                    <a:pt x="20869" y="19368"/>
                    <a:pt x="21600" y="16648"/>
                    <a:pt x="21600" y="13709"/>
                  </a:cubicBezTo>
                  <a:cubicBezTo>
                    <a:pt x="21600" y="6138"/>
                    <a:pt x="16765" y="0"/>
                    <a:pt x="10800" y="0"/>
                  </a:cubicBezTo>
                  <a:cubicBezTo>
                    <a:pt x="4835" y="0"/>
                    <a:pt x="0" y="6138"/>
                    <a:pt x="0" y="13709"/>
                  </a:cubicBezTo>
                  <a:cubicBezTo>
                    <a:pt x="0" y="16648"/>
                    <a:pt x="731" y="19368"/>
                    <a:pt x="1971" y="21600"/>
                  </a:cubicBezTo>
                  <a:cubicBezTo>
                    <a:pt x="1971" y="21600"/>
                    <a:pt x="19629" y="21600"/>
                    <a:pt x="19629" y="21600"/>
                  </a:cubicBezTo>
                  <a:close/>
                  <a:moveTo>
                    <a:pt x="19629"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5" name="AutoShape 20"/>
            <p:cNvSpPr>
              <a:spLocks/>
            </p:cNvSpPr>
            <p:nvPr userDrawn="1"/>
          </p:nvSpPr>
          <p:spPr bwMode="auto">
            <a:xfrm>
              <a:off x="15800387" y="10517882"/>
              <a:ext cx="2530475" cy="2530475"/>
            </a:xfrm>
            <a:custGeom>
              <a:avLst/>
              <a:gdLst/>
              <a:ahLst/>
              <a:cxnLst/>
              <a:rect l="0" t="0" r="r" b="b"/>
              <a:pathLst>
                <a:path w="21600" h="2160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path>
              </a:pathLst>
            </a:custGeom>
            <a:solidFill>
              <a:schemeClr val="accent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6" name="AutoShape 21"/>
            <p:cNvSpPr>
              <a:spLocks/>
            </p:cNvSpPr>
            <p:nvPr userDrawn="1"/>
          </p:nvSpPr>
          <p:spPr bwMode="auto">
            <a:xfrm>
              <a:off x="14212887" y="9552682"/>
              <a:ext cx="1417638" cy="1417638"/>
            </a:xfrm>
            <a:custGeom>
              <a:avLst/>
              <a:gdLst/>
              <a:ahLst/>
              <a:cxnLst/>
              <a:rect l="0" t="0" r="r" b="b"/>
              <a:pathLst>
                <a:path w="21600" h="2160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7" name="AutoShape 22"/>
            <p:cNvSpPr>
              <a:spLocks/>
            </p:cNvSpPr>
            <p:nvPr userDrawn="1"/>
          </p:nvSpPr>
          <p:spPr bwMode="auto">
            <a:xfrm>
              <a:off x="15012987" y="8142982"/>
              <a:ext cx="1422400" cy="1422400"/>
            </a:xfrm>
            <a:custGeom>
              <a:avLst/>
              <a:gdLst/>
              <a:ahLst/>
              <a:cxnLst/>
              <a:rect l="0" t="0" r="r" b="b"/>
              <a:pathLst>
                <a:path w="21600" h="2160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path>
              </a:pathLst>
            </a:custGeom>
            <a:solidFill>
              <a:schemeClr val="accent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8" name="AutoShape 23"/>
            <p:cNvSpPr>
              <a:spLocks/>
            </p:cNvSpPr>
            <p:nvPr userDrawn="1"/>
          </p:nvSpPr>
          <p:spPr bwMode="auto">
            <a:xfrm>
              <a:off x="21413787" y="10682982"/>
              <a:ext cx="1143000" cy="1143000"/>
            </a:xfrm>
            <a:custGeom>
              <a:avLst/>
              <a:gdLst/>
              <a:ahLst/>
              <a:cxnLst/>
              <a:rect l="0" t="0" r="r" b="b"/>
              <a:pathLst>
                <a:path w="21600" h="2160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1" name="AutoShape 26"/>
            <p:cNvSpPr>
              <a:spLocks/>
            </p:cNvSpPr>
            <p:nvPr userDrawn="1"/>
          </p:nvSpPr>
          <p:spPr bwMode="auto">
            <a:xfrm>
              <a:off x="21070887" y="10035282"/>
              <a:ext cx="1049338" cy="1049338"/>
            </a:xfrm>
            <a:custGeom>
              <a:avLst/>
              <a:gdLst/>
              <a:ahLst/>
              <a:cxnLst/>
              <a:rect l="0" t="0" r="r" b="b"/>
              <a:pathLst>
                <a:path w="21600" h="2160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2" name="AutoShape 27"/>
            <p:cNvSpPr>
              <a:spLocks/>
            </p:cNvSpPr>
            <p:nvPr userDrawn="1"/>
          </p:nvSpPr>
          <p:spPr bwMode="auto">
            <a:xfrm>
              <a:off x="21578887" y="10378182"/>
              <a:ext cx="849313" cy="849313"/>
            </a:xfrm>
            <a:custGeom>
              <a:avLst/>
              <a:gdLst/>
              <a:ahLst/>
              <a:cxnLst/>
              <a:rect l="0" t="0" r="r" b="b"/>
              <a:pathLst>
                <a:path w="21600" h="2160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3" name="AutoShape 28"/>
            <p:cNvSpPr>
              <a:spLocks/>
            </p:cNvSpPr>
            <p:nvPr userDrawn="1"/>
          </p:nvSpPr>
          <p:spPr bwMode="auto">
            <a:xfrm>
              <a:off x="20588287" y="12410182"/>
              <a:ext cx="849313" cy="849313"/>
            </a:xfrm>
            <a:custGeom>
              <a:avLst/>
              <a:gdLst/>
              <a:ahLst/>
              <a:cxnLst/>
              <a:rect l="0" t="0" r="r" b="b"/>
              <a:pathLst>
                <a:path w="21600" h="2160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4" name="AutoShape 29"/>
            <p:cNvSpPr>
              <a:spLocks/>
            </p:cNvSpPr>
            <p:nvPr userDrawn="1"/>
          </p:nvSpPr>
          <p:spPr bwMode="auto">
            <a:xfrm>
              <a:off x="15089187" y="10301982"/>
              <a:ext cx="877888" cy="877888"/>
            </a:xfrm>
            <a:custGeom>
              <a:avLst/>
              <a:gdLst/>
              <a:ahLst/>
              <a:cxnLst/>
              <a:rect l="0" t="0" r="r" b="b"/>
              <a:pathLst>
                <a:path w="21600" h="2160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5" name="AutoShape 30"/>
            <p:cNvSpPr>
              <a:spLocks/>
            </p:cNvSpPr>
            <p:nvPr userDrawn="1"/>
          </p:nvSpPr>
          <p:spPr bwMode="auto">
            <a:xfrm>
              <a:off x="16130587" y="9793982"/>
              <a:ext cx="7280275" cy="3913188"/>
            </a:xfrm>
            <a:custGeom>
              <a:avLst/>
              <a:gdLst/>
              <a:ahLst/>
              <a:cxnLst/>
              <a:rect l="0" t="0" r="r" b="b"/>
              <a:pathLst>
                <a:path w="21600" h="21600">
                  <a:moveTo>
                    <a:pt x="14208" y="0"/>
                  </a:moveTo>
                  <a:cubicBezTo>
                    <a:pt x="7190" y="0"/>
                    <a:pt x="1337" y="9278"/>
                    <a:pt x="0" y="21600"/>
                  </a:cubicBezTo>
                  <a:lnTo>
                    <a:pt x="21600" y="21600"/>
                  </a:lnTo>
                  <a:lnTo>
                    <a:pt x="21600" y="3766"/>
                  </a:lnTo>
                  <a:cubicBezTo>
                    <a:pt x="19436" y="1374"/>
                    <a:pt x="16909" y="0"/>
                    <a:pt x="14208" y="0"/>
                  </a:cubicBezTo>
                  <a:close/>
                  <a:moveTo>
                    <a:pt x="14208"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6" name="AutoShape 31"/>
            <p:cNvSpPr>
              <a:spLocks/>
            </p:cNvSpPr>
            <p:nvPr userDrawn="1"/>
          </p:nvSpPr>
          <p:spPr bwMode="auto">
            <a:xfrm>
              <a:off x="14403387" y="12753082"/>
              <a:ext cx="3956050" cy="954088"/>
            </a:xfrm>
            <a:custGeom>
              <a:avLst/>
              <a:gdLst/>
              <a:ahLst/>
              <a:cxnLst/>
              <a:rect l="0" t="0" r="r" b="b"/>
              <a:pathLst>
                <a:path w="21600" h="21600">
                  <a:moveTo>
                    <a:pt x="21600" y="21600"/>
                  </a:moveTo>
                  <a:cubicBezTo>
                    <a:pt x="19072" y="8438"/>
                    <a:pt x="15174" y="0"/>
                    <a:pt x="10800" y="0"/>
                  </a:cubicBezTo>
                  <a:cubicBezTo>
                    <a:pt x="6426" y="0"/>
                    <a:pt x="2528" y="8438"/>
                    <a:pt x="0" y="21600"/>
                  </a:cubicBezTo>
                  <a:cubicBezTo>
                    <a:pt x="0" y="21600"/>
                    <a:pt x="21600" y="21600"/>
                    <a:pt x="21600" y="21600"/>
                  </a:cubicBezTo>
                  <a:close/>
                  <a:moveTo>
                    <a:pt x="21600" y="21600"/>
                  </a:moveTo>
                </a:path>
              </a:pathLst>
            </a:custGeom>
            <a:solidFill>
              <a:schemeClr val="accent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8" name="AutoShape 33"/>
            <p:cNvSpPr>
              <a:spLocks/>
            </p:cNvSpPr>
            <p:nvPr userDrawn="1"/>
          </p:nvSpPr>
          <p:spPr bwMode="auto">
            <a:xfrm>
              <a:off x="10771187" y="11102082"/>
              <a:ext cx="711200" cy="711200"/>
            </a:xfrm>
            <a:custGeom>
              <a:avLst/>
              <a:gdLst/>
              <a:ahLst/>
              <a:cxnLst/>
              <a:rect l="0" t="0" r="r" b="b"/>
              <a:pathLst>
                <a:path w="21600" h="2160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path>
              </a:pathLst>
            </a:custGeom>
            <a:solidFill>
              <a:schemeClr val="accent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3" name="AutoShape 33"/>
            <p:cNvSpPr>
              <a:spLocks/>
            </p:cNvSpPr>
            <p:nvPr userDrawn="1"/>
          </p:nvSpPr>
          <p:spPr bwMode="auto">
            <a:xfrm>
              <a:off x="12206287" y="12496130"/>
              <a:ext cx="711200" cy="711200"/>
            </a:xfrm>
            <a:custGeom>
              <a:avLst/>
              <a:gdLst/>
              <a:ahLst/>
              <a:cxnLst/>
              <a:rect l="0" t="0" r="r" b="b"/>
              <a:pathLst>
                <a:path w="21600" h="2160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path>
              </a:pathLst>
            </a:custGeom>
            <a:solidFill>
              <a:schemeClr val="accent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9" name="AutoShape 34"/>
            <p:cNvSpPr>
              <a:spLocks/>
            </p:cNvSpPr>
            <p:nvPr userDrawn="1"/>
          </p:nvSpPr>
          <p:spPr bwMode="auto">
            <a:xfrm>
              <a:off x="11152187" y="9451082"/>
              <a:ext cx="3530600" cy="3530600"/>
            </a:xfrm>
            <a:custGeom>
              <a:avLst/>
              <a:gdLst/>
              <a:ahLst/>
              <a:cxnLst/>
              <a:rect l="0" t="0" r="r" b="b"/>
              <a:pathLst>
                <a:path w="21600" h="2160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0" name="AutoShape 35"/>
            <p:cNvSpPr>
              <a:spLocks/>
            </p:cNvSpPr>
            <p:nvPr userDrawn="1"/>
          </p:nvSpPr>
          <p:spPr bwMode="auto">
            <a:xfrm>
              <a:off x="11837987" y="12967395"/>
              <a:ext cx="1260475" cy="747712"/>
            </a:xfrm>
            <a:custGeom>
              <a:avLst/>
              <a:gdLst/>
              <a:ahLst/>
              <a:cxnLst/>
              <a:rect l="0" t="0" r="r" b="b"/>
              <a:pathLst>
                <a:path w="21600" h="21600">
                  <a:moveTo>
                    <a:pt x="21415" y="21600"/>
                  </a:moveTo>
                  <a:cubicBezTo>
                    <a:pt x="21535" y="20513"/>
                    <a:pt x="21600" y="19395"/>
                    <a:pt x="21600" y="18250"/>
                  </a:cubicBezTo>
                  <a:cubicBezTo>
                    <a:pt x="21600" y="8171"/>
                    <a:pt x="16765" y="0"/>
                    <a:pt x="10800" y="0"/>
                  </a:cubicBezTo>
                  <a:cubicBezTo>
                    <a:pt x="4835" y="0"/>
                    <a:pt x="0" y="8171"/>
                    <a:pt x="0" y="18250"/>
                  </a:cubicBezTo>
                  <a:cubicBezTo>
                    <a:pt x="0" y="19395"/>
                    <a:pt x="65" y="20513"/>
                    <a:pt x="185" y="21600"/>
                  </a:cubicBezTo>
                  <a:cubicBezTo>
                    <a:pt x="185" y="21600"/>
                    <a:pt x="21415" y="21600"/>
                    <a:pt x="21415" y="21600"/>
                  </a:cubicBezTo>
                  <a:close/>
                  <a:moveTo>
                    <a:pt x="21415" y="21600"/>
                  </a:moveTo>
                </a:path>
              </a:pathLst>
            </a:custGeom>
            <a:solidFill>
              <a:schemeClr val="accent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1" name="AutoShape 36"/>
            <p:cNvSpPr>
              <a:spLocks/>
            </p:cNvSpPr>
            <p:nvPr userDrawn="1"/>
          </p:nvSpPr>
          <p:spPr bwMode="auto">
            <a:xfrm>
              <a:off x="12295187" y="13121382"/>
              <a:ext cx="2770188" cy="585788"/>
            </a:xfrm>
            <a:custGeom>
              <a:avLst/>
              <a:gdLst/>
              <a:ahLst/>
              <a:cxnLst/>
              <a:rect l="0" t="0" r="r" b="b"/>
              <a:pathLst>
                <a:path w="21600" h="21600">
                  <a:moveTo>
                    <a:pt x="21600" y="21600"/>
                  </a:moveTo>
                  <a:cubicBezTo>
                    <a:pt x="18864" y="8279"/>
                    <a:pt x="15037" y="0"/>
                    <a:pt x="10800" y="0"/>
                  </a:cubicBezTo>
                  <a:cubicBezTo>
                    <a:pt x="6563" y="0"/>
                    <a:pt x="2736" y="8279"/>
                    <a:pt x="0" y="21600"/>
                  </a:cubicBezTo>
                  <a:cubicBezTo>
                    <a:pt x="0" y="2160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2" name="AutoShape 37"/>
            <p:cNvSpPr>
              <a:spLocks/>
            </p:cNvSpPr>
            <p:nvPr userDrawn="1"/>
          </p:nvSpPr>
          <p:spPr bwMode="auto">
            <a:xfrm>
              <a:off x="13603287" y="12727682"/>
              <a:ext cx="3827463" cy="976313"/>
            </a:xfrm>
            <a:custGeom>
              <a:avLst/>
              <a:gdLst/>
              <a:ahLst/>
              <a:cxnLst/>
              <a:rect l="0" t="0" r="r" b="b"/>
              <a:pathLst>
                <a:path w="21600" h="21600">
                  <a:moveTo>
                    <a:pt x="21600" y="21600"/>
                  </a:moveTo>
                  <a:cubicBezTo>
                    <a:pt x="19175" y="8512"/>
                    <a:pt x="15241" y="0"/>
                    <a:pt x="10800" y="0"/>
                  </a:cubicBezTo>
                  <a:cubicBezTo>
                    <a:pt x="6359" y="0"/>
                    <a:pt x="2425" y="8512"/>
                    <a:pt x="0" y="21600"/>
                  </a:cubicBezTo>
                  <a:cubicBezTo>
                    <a:pt x="0" y="2160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grpSp>
      <p:sp>
        <p:nvSpPr>
          <p:cNvPr id="2" name="Title 1"/>
          <p:cNvSpPr>
            <a:spLocks noGrp="1"/>
          </p:cNvSpPr>
          <p:nvPr userDrawn="1">
            <p:ph type="ctrTitle" hasCustomPrompt="1"/>
          </p:nvPr>
        </p:nvSpPr>
        <p:spPr>
          <a:xfrm>
            <a:off x="651546" y="654627"/>
            <a:ext cx="7813113" cy="1611203"/>
          </a:xfrm>
        </p:spPr>
        <p:txBody>
          <a:bodyPr lIns="0" tIns="0" rIns="0" bIns="0" anchor="t" anchorCtr="0">
            <a:noAutofit/>
          </a:bodyPr>
          <a:lstStyle>
            <a:lvl1pPr marL="0" indent="0" algn="l">
              <a:lnSpc>
                <a:spcPts val="5200"/>
              </a:lnSpc>
              <a:tabLst>
                <a:tab pos="661194" algn="l"/>
              </a:tabLst>
              <a:defRPr sz="5000">
                <a:solidFill>
                  <a:schemeClr val="tx1"/>
                </a:solidFill>
              </a:defRPr>
            </a:lvl1pPr>
          </a:lstStyle>
          <a:p>
            <a:r>
              <a:rPr lang="en-US" dirty="0"/>
              <a:t>Click to edit </a:t>
            </a:r>
            <a:br>
              <a:rPr lang="en-US" dirty="0"/>
            </a:br>
            <a:r>
              <a:rPr lang="en-US" dirty="0"/>
              <a:t>	Master  title style</a:t>
            </a:r>
          </a:p>
        </p:txBody>
      </p:sp>
      <p:sp>
        <p:nvSpPr>
          <p:cNvPr id="3" name="Subtitle 2"/>
          <p:cNvSpPr>
            <a:spLocks noGrp="1"/>
          </p:cNvSpPr>
          <p:nvPr userDrawn="1">
            <p:ph type="subTitle" idx="1"/>
          </p:nvPr>
        </p:nvSpPr>
        <p:spPr>
          <a:xfrm>
            <a:off x="3124931" y="2416213"/>
            <a:ext cx="2139935" cy="865150"/>
          </a:xfrm>
        </p:spPr>
        <p:txBody>
          <a:bodyPr lIns="0" tIns="0" rIns="0" bIns="0" anchor="t" anchorCtr="0">
            <a:noAutofit/>
          </a:bodyPr>
          <a:lstStyle>
            <a:lvl1pPr marL="0" indent="0" algn="l">
              <a:buNone/>
              <a:defRPr sz="1500">
                <a:solidFill>
                  <a:schemeClr val="tx1"/>
                </a:solidFill>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Click to edit Master subtitle style</a:t>
            </a:r>
          </a:p>
        </p:txBody>
      </p:sp>
      <p:grpSp>
        <p:nvGrpSpPr>
          <p:cNvPr id="41" name="Group 40"/>
          <p:cNvGrpSpPr/>
          <p:nvPr userDrawn="1"/>
        </p:nvGrpSpPr>
        <p:grpSpPr>
          <a:xfrm>
            <a:off x="10783861" y="695646"/>
            <a:ext cx="698037" cy="697992"/>
            <a:chOff x="25626365" y="3145536"/>
            <a:chExt cx="7199313" cy="7199313"/>
          </a:xfrm>
        </p:grpSpPr>
        <p:sp>
          <p:nvSpPr>
            <p:cNvPr id="39" name="AutoShape 1"/>
            <p:cNvSpPr>
              <a:spLocks/>
            </p:cNvSpPr>
            <p:nvPr userDrawn="1"/>
          </p:nvSpPr>
          <p:spPr bwMode="auto">
            <a:xfrm>
              <a:off x="25626365" y="3145536"/>
              <a:ext cx="7199313" cy="71993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tx1"/>
            </a:solidFill>
            <a:ln>
              <a:noFill/>
            </a:ln>
          </p:spPr>
          <p:txBody>
            <a:bodyPr lIns="0" tIns="0" rIns="0" bIns="0"/>
            <a:lstStyle/>
            <a:p>
              <a:endParaRPr lang="en-US" sz="900"/>
            </a:p>
          </p:txBody>
        </p:sp>
        <p:sp>
          <p:nvSpPr>
            <p:cNvPr id="40" name="AutoShape 2"/>
            <p:cNvSpPr>
              <a:spLocks/>
            </p:cNvSpPr>
            <p:nvPr userDrawn="1"/>
          </p:nvSpPr>
          <p:spPr bwMode="auto">
            <a:xfrm>
              <a:off x="26921765" y="4466336"/>
              <a:ext cx="4748213" cy="4540250"/>
            </a:xfrm>
            <a:custGeom>
              <a:avLst/>
              <a:gdLst/>
              <a:ahLst/>
              <a:cxnLst/>
              <a:rect l="0" t="0" r="r" b="b"/>
              <a:pathLst>
                <a:path w="21600" h="21458">
                  <a:moveTo>
                    <a:pt x="16952" y="15509"/>
                  </a:moveTo>
                  <a:lnTo>
                    <a:pt x="21600" y="10680"/>
                  </a:lnTo>
                  <a:lnTo>
                    <a:pt x="20270" y="9299"/>
                  </a:lnTo>
                  <a:lnTo>
                    <a:pt x="15965" y="13772"/>
                  </a:lnTo>
                  <a:lnTo>
                    <a:pt x="14953" y="12721"/>
                  </a:lnTo>
                  <a:lnTo>
                    <a:pt x="13624" y="14101"/>
                  </a:lnTo>
                  <a:lnTo>
                    <a:pt x="14978" y="15509"/>
                  </a:lnTo>
                  <a:cubicBezTo>
                    <a:pt x="15523" y="16075"/>
                    <a:pt x="16407" y="16075"/>
                    <a:pt x="16952" y="15509"/>
                  </a:cubicBezTo>
                  <a:moveTo>
                    <a:pt x="19010" y="6901"/>
                  </a:moveTo>
                  <a:lnTo>
                    <a:pt x="20782" y="5059"/>
                  </a:lnTo>
                  <a:lnTo>
                    <a:pt x="19010" y="3217"/>
                  </a:lnTo>
                  <a:lnTo>
                    <a:pt x="18177" y="4082"/>
                  </a:lnTo>
                  <a:lnTo>
                    <a:pt x="13753" y="4082"/>
                  </a:lnTo>
                  <a:lnTo>
                    <a:pt x="12920" y="3217"/>
                  </a:lnTo>
                  <a:lnTo>
                    <a:pt x="11148" y="5059"/>
                  </a:lnTo>
                  <a:lnTo>
                    <a:pt x="12920" y="6901"/>
                  </a:lnTo>
                  <a:lnTo>
                    <a:pt x="13753" y="6036"/>
                  </a:lnTo>
                  <a:lnTo>
                    <a:pt x="15025" y="6036"/>
                  </a:lnTo>
                  <a:lnTo>
                    <a:pt x="15025" y="8650"/>
                  </a:lnTo>
                  <a:cubicBezTo>
                    <a:pt x="15602" y="8295"/>
                    <a:pt x="16328" y="8294"/>
                    <a:pt x="16905" y="8650"/>
                  </a:cubicBezTo>
                  <a:lnTo>
                    <a:pt x="16905" y="6036"/>
                  </a:lnTo>
                  <a:lnTo>
                    <a:pt x="18177" y="6036"/>
                  </a:lnTo>
                  <a:cubicBezTo>
                    <a:pt x="18177" y="6036"/>
                    <a:pt x="19010" y="6901"/>
                    <a:pt x="19010" y="6901"/>
                  </a:cubicBezTo>
                  <a:close/>
                  <a:moveTo>
                    <a:pt x="15965" y="3684"/>
                  </a:moveTo>
                  <a:lnTo>
                    <a:pt x="17738" y="1843"/>
                  </a:lnTo>
                  <a:lnTo>
                    <a:pt x="15965" y="0"/>
                  </a:lnTo>
                  <a:lnTo>
                    <a:pt x="14192" y="1843"/>
                  </a:lnTo>
                  <a:cubicBezTo>
                    <a:pt x="14192" y="1843"/>
                    <a:pt x="15965" y="3684"/>
                    <a:pt x="15965" y="3684"/>
                  </a:cubicBezTo>
                  <a:close/>
                  <a:moveTo>
                    <a:pt x="11660" y="9299"/>
                  </a:moveTo>
                  <a:lnTo>
                    <a:pt x="10331" y="10680"/>
                  </a:lnTo>
                  <a:lnTo>
                    <a:pt x="11660" y="12061"/>
                  </a:lnTo>
                  <a:lnTo>
                    <a:pt x="12989" y="10680"/>
                  </a:lnTo>
                  <a:cubicBezTo>
                    <a:pt x="12989" y="10680"/>
                    <a:pt x="11660" y="9299"/>
                    <a:pt x="11660" y="9299"/>
                  </a:cubicBezTo>
                  <a:close/>
                  <a:moveTo>
                    <a:pt x="8282" y="17567"/>
                  </a:moveTo>
                  <a:cubicBezTo>
                    <a:pt x="8282" y="15877"/>
                    <a:pt x="7291" y="14733"/>
                    <a:pt x="5701" y="14733"/>
                  </a:cubicBezTo>
                  <a:lnTo>
                    <a:pt x="122" y="14733"/>
                  </a:lnTo>
                  <a:lnTo>
                    <a:pt x="122" y="16550"/>
                  </a:lnTo>
                  <a:lnTo>
                    <a:pt x="5676" y="16550"/>
                  </a:lnTo>
                  <a:cubicBezTo>
                    <a:pt x="6324" y="16550"/>
                    <a:pt x="6728" y="16944"/>
                    <a:pt x="6728" y="17567"/>
                  </a:cubicBezTo>
                  <a:cubicBezTo>
                    <a:pt x="6728" y="18202"/>
                    <a:pt x="6324" y="18583"/>
                    <a:pt x="5676" y="18583"/>
                  </a:cubicBezTo>
                  <a:lnTo>
                    <a:pt x="122" y="18583"/>
                  </a:lnTo>
                  <a:lnTo>
                    <a:pt x="122" y="20401"/>
                  </a:lnTo>
                  <a:lnTo>
                    <a:pt x="5701" y="20401"/>
                  </a:lnTo>
                  <a:cubicBezTo>
                    <a:pt x="7291" y="20401"/>
                    <a:pt x="8282" y="19257"/>
                    <a:pt x="8282" y="17567"/>
                  </a:cubicBezTo>
                  <a:moveTo>
                    <a:pt x="8282" y="3811"/>
                  </a:moveTo>
                  <a:cubicBezTo>
                    <a:pt x="8282" y="2032"/>
                    <a:pt x="7242" y="1015"/>
                    <a:pt x="5762" y="1015"/>
                  </a:cubicBezTo>
                  <a:cubicBezTo>
                    <a:pt x="4282" y="1015"/>
                    <a:pt x="3768" y="2006"/>
                    <a:pt x="3389" y="3049"/>
                  </a:cubicBezTo>
                  <a:lnTo>
                    <a:pt x="3009" y="4091"/>
                  </a:lnTo>
                  <a:cubicBezTo>
                    <a:pt x="2801" y="4663"/>
                    <a:pt x="2447" y="4764"/>
                    <a:pt x="2214" y="4764"/>
                  </a:cubicBezTo>
                  <a:cubicBezTo>
                    <a:pt x="1774" y="4764"/>
                    <a:pt x="1443" y="4434"/>
                    <a:pt x="1443" y="3849"/>
                  </a:cubicBezTo>
                  <a:cubicBezTo>
                    <a:pt x="1443" y="3277"/>
                    <a:pt x="1811" y="2896"/>
                    <a:pt x="2385" y="2896"/>
                  </a:cubicBezTo>
                  <a:lnTo>
                    <a:pt x="2606" y="2896"/>
                  </a:lnTo>
                  <a:lnTo>
                    <a:pt x="2606" y="1193"/>
                  </a:lnTo>
                  <a:lnTo>
                    <a:pt x="2422" y="1193"/>
                  </a:lnTo>
                  <a:cubicBezTo>
                    <a:pt x="930" y="1193"/>
                    <a:pt x="0" y="2261"/>
                    <a:pt x="0" y="3849"/>
                  </a:cubicBezTo>
                  <a:cubicBezTo>
                    <a:pt x="0" y="5514"/>
                    <a:pt x="1101" y="6480"/>
                    <a:pt x="2324" y="6480"/>
                  </a:cubicBezTo>
                  <a:cubicBezTo>
                    <a:pt x="3499" y="6480"/>
                    <a:pt x="4196" y="5845"/>
                    <a:pt x="4636" y="4637"/>
                  </a:cubicBezTo>
                  <a:lnTo>
                    <a:pt x="5065" y="3468"/>
                  </a:lnTo>
                  <a:cubicBezTo>
                    <a:pt x="5260" y="2947"/>
                    <a:pt x="5529" y="2743"/>
                    <a:pt x="5933" y="2743"/>
                  </a:cubicBezTo>
                  <a:cubicBezTo>
                    <a:pt x="6496" y="2743"/>
                    <a:pt x="6826" y="3125"/>
                    <a:pt x="6826" y="3811"/>
                  </a:cubicBezTo>
                  <a:cubicBezTo>
                    <a:pt x="6826" y="4497"/>
                    <a:pt x="6520" y="4917"/>
                    <a:pt x="5872" y="4917"/>
                  </a:cubicBezTo>
                  <a:lnTo>
                    <a:pt x="5578" y="4917"/>
                  </a:lnTo>
                  <a:lnTo>
                    <a:pt x="5578" y="6633"/>
                  </a:lnTo>
                  <a:lnTo>
                    <a:pt x="5860" y="6633"/>
                  </a:lnTo>
                  <a:cubicBezTo>
                    <a:pt x="7352" y="6633"/>
                    <a:pt x="8282" y="5438"/>
                    <a:pt x="8282" y="3811"/>
                  </a:cubicBezTo>
                  <a:moveTo>
                    <a:pt x="1676" y="7753"/>
                  </a:moveTo>
                  <a:lnTo>
                    <a:pt x="122" y="7753"/>
                  </a:lnTo>
                  <a:lnTo>
                    <a:pt x="122" y="13129"/>
                  </a:lnTo>
                  <a:lnTo>
                    <a:pt x="1676" y="13129"/>
                  </a:lnTo>
                  <a:lnTo>
                    <a:pt x="1676" y="11350"/>
                  </a:lnTo>
                  <a:lnTo>
                    <a:pt x="8159" y="11350"/>
                  </a:lnTo>
                  <a:lnTo>
                    <a:pt x="8159" y="9533"/>
                  </a:lnTo>
                  <a:lnTo>
                    <a:pt x="1676" y="9533"/>
                  </a:lnTo>
                  <a:cubicBezTo>
                    <a:pt x="1676" y="9533"/>
                    <a:pt x="1676" y="7753"/>
                    <a:pt x="1676" y="7753"/>
                  </a:cubicBezTo>
                  <a:close/>
                  <a:moveTo>
                    <a:pt x="14978" y="9273"/>
                  </a:moveTo>
                  <a:lnTo>
                    <a:pt x="10331" y="14101"/>
                  </a:lnTo>
                  <a:lnTo>
                    <a:pt x="11660" y="15483"/>
                  </a:lnTo>
                  <a:lnTo>
                    <a:pt x="15965" y="11009"/>
                  </a:lnTo>
                  <a:lnTo>
                    <a:pt x="16978" y="12061"/>
                  </a:lnTo>
                  <a:lnTo>
                    <a:pt x="18307" y="10680"/>
                  </a:lnTo>
                  <a:lnTo>
                    <a:pt x="16952" y="9273"/>
                  </a:lnTo>
                  <a:cubicBezTo>
                    <a:pt x="16407" y="8707"/>
                    <a:pt x="15523" y="8707"/>
                    <a:pt x="14978" y="9273"/>
                  </a:cubicBezTo>
                  <a:moveTo>
                    <a:pt x="12294" y="15483"/>
                  </a:moveTo>
                  <a:lnTo>
                    <a:pt x="10964" y="16864"/>
                  </a:lnTo>
                  <a:lnTo>
                    <a:pt x="12319" y="18271"/>
                  </a:lnTo>
                  <a:cubicBezTo>
                    <a:pt x="12864" y="18838"/>
                    <a:pt x="13748" y="18838"/>
                    <a:pt x="14293" y="18271"/>
                  </a:cubicBezTo>
                  <a:lnTo>
                    <a:pt x="15648" y="16863"/>
                  </a:lnTo>
                  <a:lnTo>
                    <a:pt x="14319" y="15483"/>
                  </a:lnTo>
                  <a:lnTo>
                    <a:pt x="13307" y="16534"/>
                  </a:lnTo>
                  <a:cubicBezTo>
                    <a:pt x="13307" y="16534"/>
                    <a:pt x="12294" y="15483"/>
                    <a:pt x="12294" y="15483"/>
                  </a:cubicBezTo>
                  <a:close/>
                  <a:moveTo>
                    <a:pt x="14953" y="18245"/>
                  </a:moveTo>
                  <a:lnTo>
                    <a:pt x="13623" y="19626"/>
                  </a:lnTo>
                  <a:lnTo>
                    <a:pt x="14978" y="21033"/>
                  </a:lnTo>
                  <a:cubicBezTo>
                    <a:pt x="15523" y="21600"/>
                    <a:pt x="16407" y="21600"/>
                    <a:pt x="16952" y="21033"/>
                  </a:cubicBezTo>
                  <a:lnTo>
                    <a:pt x="18307" y="19626"/>
                  </a:lnTo>
                  <a:lnTo>
                    <a:pt x="16978" y="18245"/>
                  </a:lnTo>
                  <a:lnTo>
                    <a:pt x="15965" y="19296"/>
                  </a:lnTo>
                  <a:cubicBezTo>
                    <a:pt x="15965" y="19296"/>
                    <a:pt x="14953" y="18245"/>
                    <a:pt x="14953" y="18245"/>
                  </a:cubicBezTo>
                  <a:close/>
                  <a:moveTo>
                    <a:pt x="20271" y="15483"/>
                  </a:moveTo>
                  <a:lnTo>
                    <a:pt x="21600" y="14101"/>
                  </a:lnTo>
                  <a:lnTo>
                    <a:pt x="20270" y="12720"/>
                  </a:lnTo>
                  <a:lnTo>
                    <a:pt x="18941" y="14101"/>
                  </a:lnTo>
                  <a:cubicBezTo>
                    <a:pt x="18941" y="14101"/>
                    <a:pt x="20271" y="15483"/>
                    <a:pt x="20271" y="15483"/>
                  </a:cubicBezTo>
                  <a:close/>
                  <a:moveTo>
                    <a:pt x="17637" y="18271"/>
                  </a:moveTo>
                  <a:cubicBezTo>
                    <a:pt x="18182" y="18838"/>
                    <a:pt x="19066" y="18838"/>
                    <a:pt x="19612" y="18271"/>
                  </a:cubicBezTo>
                  <a:lnTo>
                    <a:pt x="20966" y="16864"/>
                  </a:lnTo>
                  <a:lnTo>
                    <a:pt x="19636" y="15483"/>
                  </a:lnTo>
                  <a:lnTo>
                    <a:pt x="18624" y="16534"/>
                  </a:lnTo>
                  <a:lnTo>
                    <a:pt x="17611" y="15483"/>
                  </a:lnTo>
                  <a:lnTo>
                    <a:pt x="16282" y="16863"/>
                  </a:lnTo>
                  <a:cubicBezTo>
                    <a:pt x="16282" y="16863"/>
                    <a:pt x="17637" y="18271"/>
                    <a:pt x="17637" y="18271"/>
                  </a:cubicBezTo>
                  <a:close/>
                  <a:moveTo>
                    <a:pt x="17637" y="18271"/>
                  </a:moveTo>
                </a:path>
              </a:pathLst>
            </a:custGeom>
            <a:solidFill>
              <a:schemeClr val="bg1"/>
            </a:solidFill>
            <a:ln>
              <a:noFill/>
            </a:ln>
          </p:spPr>
          <p:txBody>
            <a:bodyPr lIns="0" tIns="0" rIns="0" bIns="0"/>
            <a:lstStyle/>
            <a:p>
              <a:endParaRPr lang="en-US" sz="900"/>
            </a:p>
          </p:txBody>
        </p:sp>
      </p:grpSp>
      <p:sp>
        <p:nvSpPr>
          <p:cNvPr id="43" name="Text Placeholder 42"/>
          <p:cNvSpPr>
            <a:spLocks noGrp="1"/>
          </p:cNvSpPr>
          <p:nvPr userDrawn="1">
            <p:ph type="body" sz="quarter" idx="10" hasCustomPrompt="1"/>
          </p:nvPr>
        </p:nvSpPr>
        <p:spPr>
          <a:xfrm rot="16200000">
            <a:off x="10940477" y="5366207"/>
            <a:ext cx="1082843" cy="726328"/>
          </a:xfrm>
        </p:spPr>
        <p:txBody>
          <a:bodyPr lIns="0" tIns="0" rIns="0" bIns="0">
            <a:noAutofit/>
          </a:bodyPr>
          <a:lstStyle>
            <a:lvl1pPr marL="0" indent="0">
              <a:lnSpc>
                <a:spcPct val="100000"/>
              </a:lnSpc>
              <a:spcBef>
                <a:spcPts val="0"/>
              </a:spcBef>
              <a:buNone/>
              <a:defRPr sz="700">
                <a:solidFill>
                  <a:schemeClr val="bg1"/>
                </a:solidFill>
              </a:defRPr>
            </a:lvl1pPr>
            <a:lvl2pPr>
              <a:defRPr sz="700">
                <a:solidFill>
                  <a:schemeClr val="bg1"/>
                </a:solidFill>
              </a:defRPr>
            </a:lvl2pPr>
            <a:lvl3pPr>
              <a:defRPr sz="700">
                <a:solidFill>
                  <a:schemeClr val="bg1"/>
                </a:solidFill>
              </a:defRPr>
            </a:lvl3pPr>
            <a:lvl4pPr>
              <a:defRPr sz="700">
                <a:solidFill>
                  <a:schemeClr val="bg1"/>
                </a:solidFill>
              </a:defRPr>
            </a:lvl4pPr>
            <a:lvl5pPr>
              <a:defRPr sz="700">
                <a:solidFill>
                  <a:schemeClr val="bg1"/>
                </a:solidFill>
              </a:defRPr>
            </a:lvl5pPr>
          </a:lstStyle>
          <a:p>
            <a:pPr lvl="0"/>
            <a:r>
              <a:rPr lang="en-US" dirty="0"/>
              <a:t>Graphics credit goes here</a:t>
            </a:r>
            <a:br>
              <a:rPr lang="en-US" dirty="0"/>
            </a:br>
            <a:r>
              <a:rPr lang="en-US" dirty="0"/>
              <a:t>Click to edit</a:t>
            </a:r>
          </a:p>
        </p:txBody>
      </p:sp>
    </p:spTree>
    <p:extLst>
      <p:ext uri="{BB962C8B-B14F-4D97-AF65-F5344CB8AC3E}">
        <p14:creationId xmlns:p14="http://schemas.microsoft.com/office/powerpoint/2010/main" val="3837809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7515" y="642397"/>
            <a:ext cx="7813113" cy="2387600"/>
          </a:xfrm>
        </p:spPr>
        <p:txBody>
          <a:bodyPr lIns="0" tIns="0" rIns="0" bIns="0" anchor="t" anchorCtr="0">
            <a:noAutofit/>
          </a:bodyPr>
          <a:lstStyle>
            <a:lvl1pPr marL="0" indent="0" algn="l">
              <a:lnSpc>
                <a:spcPts val="5200"/>
              </a:lnSpc>
              <a:tabLst>
                <a:tab pos="1262063" algn="l"/>
                <a:tab pos="1865313" algn="l"/>
              </a:tabLst>
              <a:defRPr sz="5000">
                <a:solidFill>
                  <a:schemeClr val="bg1"/>
                </a:solidFill>
              </a:defRPr>
            </a:lvl1pPr>
          </a:lstStyle>
          <a:p>
            <a:r>
              <a:rPr lang="en-US" dirty="0"/>
              <a:t>Click to edit </a:t>
            </a:r>
            <a:br>
              <a:rPr lang="en-US" dirty="0"/>
            </a:br>
            <a:r>
              <a:rPr lang="en-US" dirty="0"/>
              <a:t>		Master </a:t>
            </a:r>
            <a:br>
              <a:rPr lang="en-US" dirty="0"/>
            </a:br>
            <a:r>
              <a:rPr lang="en-US" dirty="0"/>
              <a:t>	title style</a:t>
            </a:r>
          </a:p>
        </p:txBody>
      </p:sp>
      <p:sp>
        <p:nvSpPr>
          <p:cNvPr id="3" name="Subtitle 2"/>
          <p:cNvSpPr>
            <a:spLocks noGrp="1"/>
          </p:cNvSpPr>
          <p:nvPr>
            <p:ph type="subTitle" idx="1"/>
          </p:nvPr>
        </p:nvSpPr>
        <p:spPr>
          <a:xfrm>
            <a:off x="3823155" y="3111449"/>
            <a:ext cx="3447607" cy="1202573"/>
          </a:xfrm>
        </p:spPr>
        <p:txBody>
          <a:bodyPr lIns="0" tIns="0" rIns="0" bIns="0" anchor="t" anchorCtr="0">
            <a:noAutofit/>
          </a:bodyPr>
          <a:lstStyle>
            <a:lvl1pPr marL="0" indent="0" algn="l">
              <a:buNone/>
              <a:defRPr sz="1500">
                <a:solidFill>
                  <a:schemeClr val="bg1"/>
                </a:solidFill>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Click to edit Master subtitle style</a:t>
            </a:r>
          </a:p>
        </p:txBody>
      </p:sp>
      <p:grpSp>
        <p:nvGrpSpPr>
          <p:cNvPr id="41" name="Group 40"/>
          <p:cNvGrpSpPr/>
          <p:nvPr userDrawn="1"/>
        </p:nvGrpSpPr>
        <p:grpSpPr>
          <a:xfrm>
            <a:off x="10799386" y="698300"/>
            <a:ext cx="698037" cy="697992"/>
            <a:chOff x="25626365" y="3145536"/>
            <a:chExt cx="7199313" cy="7199313"/>
          </a:xfrm>
        </p:grpSpPr>
        <p:sp>
          <p:nvSpPr>
            <p:cNvPr id="39" name="AutoShape 1"/>
            <p:cNvSpPr>
              <a:spLocks/>
            </p:cNvSpPr>
            <p:nvPr userDrawn="1"/>
          </p:nvSpPr>
          <p:spPr bwMode="auto">
            <a:xfrm>
              <a:off x="25626365" y="3145536"/>
              <a:ext cx="7199313" cy="71993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tx1"/>
            </a:solidFill>
            <a:ln>
              <a:noFill/>
            </a:ln>
          </p:spPr>
          <p:txBody>
            <a:bodyPr lIns="0" tIns="0" rIns="0" bIns="0"/>
            <a:lstStyle/>
            <a:p>
              <a:endParaRPr lang="en-US" sz="900"/>
            </a:p>
          </p:txBody>
        </p:sp>
        <p:sp>
          <p:nvSpPr>
            <p:cNvPr id="40" name="AutoShape 2"/>
            <p:cNvSpPr>
              <a:spLocks/>
            </p:cNvSpPr>
            <p:nvPr userDrawn="1"/>
          </p:nvSpPr>
          <p:spPr bwMode="auto">
            <a:xfrm>
              <a:off x="26921765" y="4466336"/>
              <a:ext cx="4748213" cy="4540250"/>
            </a:xfrm>
            <a:custGeom>
              <a:avLst/>
              <a:gdLst/>
              <a:ahLst/>
              <a:cxnLst/>
              <a:rect l="0" t="0" r="r" b="b"/>
              <a:pathLst>
                <a:path w="21600" h="21458">
                  <a:moveTo>
                    <a:pt x="16952" y="15509"/>
                  </a:moveTo>
                  <a:lnTo>
                    <a:pt x="21600" y="10680"/>
                  </a:lnTo>
                  <a:lnTo>
                    <a:pt x="20270" y="9299"/>
                  </a:lnTo>
                  <a:lnTo>
                    <a:pt x="15965" y="13772"/>
                  </a:lnTo>
                  <a:lnTo>
                    <a:pt x="14953" y="12721"/>
                  </a:lnTo>
                  <a:lnTo>
                    <a:pt x="13624" y="14101"/>
                  </a:lnTo>
                  <a:lnTo>
                    <a:pt x="14978" y="15509"/>
                  </a:lnTo>
                  <a:cubicBezTo>
                    <a:pt x="15523" y="16075"/>
                    <a:pt x="16407" y="16075"/>
                    <a:pt x="16952" y="15509"/>
                  </a:cubicBezTo>
                  <a:moveTo>
                    <a:pt x="19010" y="6901"/>
                  </a:moveTo>
                  <a:lnTo>
                    <a:pt x="20782" y="5059"/>
                  </a:lnTo>
                  <a:lnTo>
                    <a:pt x="19010" y="3217"/>
                  </a:lnTo>
                  <a:lnTo>
                    <a:pt x="18177" y="4082"/>
                  </a:lnTo>
                  <a:lnTo>
                    <a:pt x="13753" y="4082"/>
                  </a:lnTo>
                  <a:lnTo>
                    <a:pt x="12920" y="3217"/>
                  </a:lnTo>
                  <a:lnTo>
                    <a:pt x="11148" y="5059"/>
                  </a:lnTo>
                  <a:lnTo>
                    <a:pt x="12920" y="6901"/>
                  </a:lnTo>
                  <a:lnTo>
                    <a:pt x="13753" y="6036"/>
                  </a:lnTo>
                  <a:lnTo>
                    <a:pt x="15025" y="6036"/>
                  </a:lnTo>
                  <a:lnTo>
                    <a:pt x="15025" y="8650"/>
                  </a:lnTo>
                  <a:cubicBezTo>
                    <a:pt x="15602" y="8295"/>
                    <a:pt x="16328" y="8294"/>
                    <a:pt x="16905" y="8650"/>
                  </a:cubicBezTo>
                  <a:lnTo>
                    <a:pt x="16905" y="6036"/>
                  </a:lnTo>
                  <a:lnTo>
                    <a:pt x="18177" y="6036"/>
                  </a:lnTo>
                  <a:cubicBezTo>
                    <a:pt x="18177" y="6036"/>
                    <a:pt x="19010" y="6901"/>
                    <a:pt x="19010" y="6901"/>
                  </a:cubicBezTo>
                  <a:close/>
                  <a:moveTo>
                    <a:pt x="15965" y="3684"/>
                  </a:moveTo>
                  <a:lnTo>
                    <a:pt x="17738" y="1843"/>
                  </a:lnTo>
                  <a:lnTo>
                    <a:pt x="15965" y="0"/>
                  </a:lnTo>
                  <a:lnTo>
                    <a:pt x="14192" y="1843"/>
                  </a:lnTo>
                  <a:cubicBezTo>
                    <a:pt x="14192" y="1843"/>
                    <a:pt x="15965" y="3684"/>
                    <a:pt x="15965" y="3684"/>
                  </a:cubicBezTo>
                  <a:close/>
                  <a:moveTo>
                    <a:pt x="11660" y="9299"/>
                  </a:moveTo>
                  <a:lnTo>
                    <a:pt x="10331" y="10680"/>
                  </a:lnTo>
                  <a:lnTo>
                    <a:pt x="11660" y="12061"/>
                  </a:lnTo>
                  <a:lnTo>
                    <a:pt x="12989" y="10680"/>
                  </a:lnTo>
                  <a:cubicBezTo>
                    <a:pt x="12989" y="10680"/>
                    <a:pt x="11660" y="9299"/>
                    <a:pt x="11660" y="9299"/>
                  </a:cubicBezTo>
                  <a:close/>
                  <a:moveTo>
                    <a:pt x="8282" y="17567"/>
                  </a:moveTo>
                  <a:cubicBezTo>
                    <a:pt x="8282" y="15877"/>
                    <a:pt x="7291" y="14733"/>
                    <a:pt x="5701" y="14733"/>
                  </a:cubicBezTo>
                  <a:lnTo>
                    <a:pt x="122" y="14733"/>
                  </a:lnTo>
                  <a:lnTo>
                    <a:pt x="122" y="16550"/>
                  </a:lnTo>
                  <a:lnTo>
                    <a:pt x="5676" y="16550"/>
                  </a:lnTo>
                  <a:cubicBezTo>
                    <a:pt x="6324" y="16550"/>
                    <a:pt x="6728" y="16944"/>
                    <a:pt x="6728" y="17567"/>
                  </a:cubicBezTo>
                  <a:cubicBezTo>
                    <a:pt x="6728" y="18202"/>
                    <a:pt x="6324" y="18583"/>
                    <a:pt x="5676" y="18583"/>
                  </a:cubicBezTo>
                  <a:lnTo>
                    <a:pt x="122" y="18583"/>
                  </a:lnTo>
                  <a:lnTo>
                    <a:pt x="122" y="20401"/>
                  </a:lnTo>
                  <a:lnTo>
                    <a:pt x="5701" y="20401"/>
                  </a:lnTo>
                  <a:cubicBezTo>
                    <a:pt x="7291" y="20401"/>
                    <a:pt x="8282" y="19257"/>
                    <a:pt x="8282" y="17567"/>
                  </a:cubicBezTo>
                  <a:moveTo>
                    <a:pt x="8282" y="3811"/>
                  </a:moveTo>
                  <a:cubicBezTo>
                    <a:pt x="8282" y="2032"/>
                    <a:pt x="7242" y="1015"/>
                    <a:pt x="5762" y="1015"/>
                  </a:cubicBezTo>
                  <a:cubicBezTo>
                    <a:pt x="4282" y="1015"/>
                    <a:pt x="3768" y="2006"/>
                    <a:pt x="3389" y="3049"/>
                  </a:cubicBezTo>
                  <a:lnTo>
                    <a:pt x="3009" y="4091"/>
                  </a:lnTo>
                  <a:cubicBezTo>
                    <a:pt x="2801" y="4663"/>
                    <a:pt x="2447" y="4764"/>
                    <a:pt x="2214" y="4764"/>
                  </a:cubicBezTo>
                  <a:cubicBezTo>
                    <a:pt x="1774" y="4764"/>
                    <a:pt x="1443" y="4434"/>
                    <a:pt x="1443" y="3849"/>
                  </a:cubicBezTo>
                  <a:cubicBezTo>
                    <a:pt x="1443" y="3277"/>
                    <a:pt x="1811" y="2896"/>
                    <a:pt x="2385" y="2896"/>
                  </a:cubicBezTo>
                  <a:lnTo>
                    <a:pt x="2606" y="2896"/>
                  </a:lnTo>
                  <a:lnTo>
                    <a:pt x="2606" y="1193"/>
                  </a:lnTo>
                  <a:lnTo>
                    <a:pt x="2422" y="1193"/>
                  </a:lnTo>
                  <a:cubicBezTo>
                    <a:pt x="930" y="1193"/>
                    <a:pt x="0" y="2261"/>
                    <a:pt x="0" y="3849"/>
                  </a:cubicBezTo>
                  <a:cubicBezTo>
                    <a:pt x="0" y="5514"/>
                    <a:pt x="1101" y="6480"/>
                    <a:pt x="2324" y="6480"/>
                  </a:cubicBezTo>
                  <a:cubicBezTo>
                    <a:pt x="3499" y="6480"/>
                    <a:pt x="4196" y="5845"/>
                    <a:pt x="4636" y="4637"/>
                  </a:cubicBezTo>
                  <a:lnTo>
                    <a:pt x="5065" y="3468"/>
                  </a:lnTo>
                  <a:cubicBezTo>
                    <a:pt x="5260" y="2947"/>
                    <a:pt x="5529" y="2743"/>
                    <a:pt x="5933" y="2743"/>
                  </a:cubicBezTo>
                  <a:cubicBezTo>
                    <a:pt x="6496" y="2743"/>
                    <a:pt x="6826" y="3125"/>
                    <a:pt x="6826" y="3811"/>
                  </a:cubicBezTo>
                  <a:cubicBezTo>
                    <a:pt x="6826" y="4497"/>
                    <a:pt x="6520" y="4917"/>
                    <a:pt x="5872" y="4917"/>
                  </a:cubicBezTo>
                  <a:lnTo>
                    <a:pt x="5578" y="4917"/>
                  </a:lnTo>
                  <a:lnTo>
                    <a:pt x="5578" y="6633"/>
                  </a:lnTo>
                  <a:lnTo>
                    <a:pt x="5860" y="6633"/>
                  </a:lnTo>
                  <a:cubicBezTo>
                    <a:pt x="7352" y="6633"/>
                    <a:pt x="8282" y="5438"/>
                    <a:pt x="8282" y="3811"/>
                  </a:cubicBezTo>
                  <a:moveTo>
                    <a:pt x="1676" y="7753"/>
                  </a:moveTo>
                  <a:lnTo>
                    <a:pt x="122" y="7753"/>
                  </a:lnTo>
                  <a:lnTo>
                    <a:pt x="122" y="13129"/>
                  </a:lnTo>
                  <a:lnTo>
                    <a:pt x="1676" y="13129"/>
                  </a:lnTo>
                  <a:lnTo>
                    <a:pt x="1676" y="11350"/>
                  </a:lnTo>
                  <a:lnTo>
                    <a:pt x="8159" y="11350"/>
                  </a:lnTo>
                  <a:lnTo>
                    <a:pt x="8159" y="9533"/>
                  </a:lnTo>
                  <a:lnTo>
                    <a:pt x="1676" y="9533"/>
                  </a:lnTo>
                  <a:cubicBezTo>
                    <a:pt x="1676" y="9533"/>
                    <a:pt x="1676" y="7753"/>
                    <a:pt x="1676" y="7753"/>
                  </a:cubicBezTo>
                  <a:close/>
                  <a:moveTo>
                    <a:pt x="14978" y="9273"/>
                  </a:moveTo>
                  <a:lnTo>
                    <a:pt x="10331" y="14101"/>
                  </a:lnTo>
                  <a:lnTo>
                    <a:pt x="11660" y="15483"/>
                  </a:lnTo>
                  <a:lnTo>
                    <a:pt x="15965" y="11009"/>
                  </a:lnTo>
                  <a:lnTo>
                    <a:pt x="16978" y="12061"/>
                  </a:lnTo>
                  <a:lnTo>
                    <a:pt x="18307" y="10680"/>
                  </a:lnTo>
                  <a:lnTo>
                    <a:pt x="16952" y="9273"/>
                  </a:lnTo>
                  <a:cubicBezTo>
                    <a:pt x="16407" y="8707"/>
                    <a:pt x="15523" y="8707"/>
                    <a:pt x="14978" y="9273"/>
                  </a:cubicBezTo>
                  <a:moveTo>
                    <a:pt x="12294" y="15483"/>
                  </a:moveTo>
                  <a:lnTo>
                    <a:pt x="10964" y="16864"/>
                  </a:lnTo>
                  <a:lnTo>
                    <a:pt x="12319" y="18271"/>
                  </a:lnTo>
                  <a:cubicBezTo>
                    <a:pt x="12864" y="18838"/>
                    <a:pt x="13748" y="18838"/>
                    <a:pt x="14293" y="18271"/>
                  </a:cubicBezTo>
                  <a:lnTo>
                    <a:pt x="15648" y="16863"/>
                  </a:lnTo>
                  <a:lnTo>
                    <a:pt x="14319" y="15483"/>
                  </a:lnTo>
                  <a:lnTo>
                    <a:pt x="13307" y="16534"/>
                  </a:lnTo>
                  <a:cubicBezTo>
                    <a:pt x="13307" y="16534"/>
                    <a:pt x="12294" y="15483"/>
                    <a:pt x="12294" y="15483"/>
                  </a:cubicBezTo>
                  <a:close/>
                  <a:moveTo>
                    <a:pt x="14953" y="18245"/>
                  </a:moveTo>
                  <a:lnTo>
                    <a:pt x="13623" y="19626"/>
                  </a:lnTo>
                  <a:lnTo>
                    <a:pt x="14978" y="21033"/>
                  </a:lnTo>
                  <a:cubicBezTo>
                    <a:pt x="15523" y="21600"/>
                    <a:pt x="16407" y="21600"/>
                    <a:pt x="16952" y="21033"/>
                  </a:cubicBezTo>
                  <a:lnTo>
                    <a:pt x="18307" y="19626"/>
                  </a:lnTo>
                  <a:lnTo>
                    <a:pt x="16978" y="18245"/>
                  </a:lnTo>
                  <a:lnTo>
                    <a:pt x="15965" y="19296"/>
                  </a:lnTo>
                  <a:cubicBezTo>
                    <a:pt x="15965" y="19296"/>
                    <a:pt x="14953" y="18245"/>
                    <a:pt x="14953" y="18245"/>
                  </a:cubicBezTo>
                  <a:close/>
                  <a:moveTo>
                    <a:pt x="20271" y="15483"/>
                  </a:moveTo>
                  <a:lnTo>
                    <a:pt x="21600" y="14101"/>
                  </a:lnTo>
                  <a:lnTo>
                    <a:pt x="20270" y="12720"/>
                  </a:lnTo>
                  <a:lnTo>
                    <a:pt x="18941" y="14101"/>
                  </a:lnTo>
                  <a:cubicBezTo>
                    <a:pt x="18941" y="14101"/>
                    <a:pt x="20271" y="15483"/>
                    <a:pt x="20271" y="15483"/>
                  </a:cubicBezTo>
                  <a:close/>
                  <a:moveTo>
                    <a:pt x="17637" y="18271"/>
                  </a:moveTo>
                  <a:cubicBezTo>
                    <a:pt x="18182" y="18838"/>
                    <a:pt x="19066" y="18838"/>
                    <a:pt x="19612" y="18271"/>
                  </a:cubicBezTo>
                  <a:lnTo>
                    <a:pt x="20966" y="16864"/>
                  </a:lnTo>
                  <a:lnTo>
                    <a:pt x="19636" y="15483"/>
                  </a:lnTo>
                  <a:lnTo>
                    <a:pt x="18624" y="16534"/>
                  </a:lnTo>
                  <a:lnTo>
                    <a:pt x="17611" y="15483"/>
                  </a:lnTo>
                  <a:lnTo>
                    <a:pt x="16282" y="16863"/>
                  </a:lnTo>
                  <a:cubicBezTo>
                    <a:pt x="16282" y="16863"/>
                    <a:pt x="17637" y="18271"/>
                    <a:pt x="17637" y="18271"/>
                  </a:cubicBezTo>
                  <a:close/>
                  <a:moveTo>
                    <a:pt x="17637" y="18271"/>
                  </a:moveTo>
                </a:path>
              </a:pathLst>
            </a:custGeom>
            <a:solidFill>
              <a:schemeClr val="bg1"/>
            </a:solidFill>
            <a:ln>
              <a:noFill/>
            </a:ln>
          </p:spPr>
          <p:txBody>
            <a:bodyPr lIns="0" tIns="0" rIns="0" bIns="0"/>
            <a:lstStyle/>
            <a:p>
              <a:endParaRPr lang="en-US" sz="900"/>
            </a:p>
          </p:txBody>
        </p:sp>
      </p:grpSp>
      <p:sp>
        <p:nvSpPr>
          <p:cNvPr id="43" name="Text Placeholder 42"/>
          <p:cNvSpPr>
            <a:spLocks noGrp="1"/>
          </p:cNvSpPr>
          <p:nvPr>
            <p:ph type="body" sz="quarter" idx="10" hasCustomPrompt="1"/>
          </p:nvPr>
        </p:nvSpPr>
        <p:spPr>
          <a:xfrm rot="16200000">
            <a:off x="10956002" y="3987884"/>
            <a:ext cx="1082843" cy="726328"/>
          </a:xfrm>
        </p:spPr>
        <p:txBody>
          <a:bodyPr lIns="0" tIns="0" rIns="0" bIns="0">
            <a:noAutofit/>
          </a:bodyPr>
          <a:lstStyle>
            <a:lvl1pPr marL="0" indent="0">
              <a:lnSpc>
                <a:spcPct val="100000"/>
              </a:lnSpc>
              <a:spcBef>
                <a:spcPts val="0"/>
              </a:spcBef>
              <a:buNone/>
              <a:defRPr sz="700">
                <a:solidFill>
                  <a:schemeClr val="bg1"/>
                </a:solidFill>
              </a:defRPr>
            </a:lvl1pPr>
            <a:lvl2pPr>
              <a:defRPr sz="700">
                <a:solidFill>
                  <a:schemeClr val="bg1"/>
                </a:solidFill>
              </a:defRPr>
            </a:lvl2pPr>
            <a:lvl3pPr>
              <a:defRPr sz="700">
                <a:solidFill>
                  <a:schemeClr val="bg1"/>
                </a:solidFill>
              </a:defRPr>
            </a:lvl3pPr>
            <a:lvl4pPr>
              <a:defRPr sz="700">
                <a:solidFill>
                  <a:schemeClr val="bg1"/>
                </a:solidFill>
              </a:defRPr>
            </a:lvl4pPr>
            <a:lvl5pPr>
              <a:defRPr sz="700">
                <a:solidFill>
                  <a:schemeClr val="bg1"/>
                </a:solidFill>
              </a:defRPr>
            </a:lvl5pPr>
          </a:lstStyle>
          <a:p>
            <a:pPr lvl="0"/>
            <a:r>
              <a:rPr lang="en-US" dirty="0"/>
              <a:t>Graphics credit goes here</a:t>
            </a:r>
            <a:br>
              <a:rPr lang="en-US" dirty="0"/>
            </a:br>
            <a:r>
              <a:rPr lang="en-US" dirty="0"/>
              <a:t>Click to edit</a:t>
            </a:r>
          </a:p>
        </p:txBody>
      </p:sp>
      <p:grpSp>
        <p:nvGrpSpPr>
          <p:cNvPr id="10" name="Group 9"/>
          <p:cNvGrpSpPr/>
          <p:nvPr userDrawn="1"/>
        </p:nvGrpSpPr>
        <p:grpSpPr>
          <a:xfrm>
            <a:off x="13758" y="4324350"/>
            <a:ext cx="12141990" cy="2536032"/>
            <a:chOff x="11113" y="8648700"/>
            <a:chExt cx="24282400" cy="5072063"/>
          </a:xfrm>
          <a:solidFill>
            <a:schemeClr val="bg1"/>
          </a:solidFill>
        </p:grpSpPr>
        <p:sp>
          <p:nvSpPr>
            <p:cNvPr id="11" name="AutoShape 1"/>
            <p:cNvSpPr>
              <a:spLocks/>
            </p:cNvSpPr>
            <p:nvPr/>
          </p:nvSpPr>
          <p:spPr bwMode="auto">
            <a:xfrm>
              <a:off x="24282400" y="9804400"/>
              <a:ext cx="11113" cy="39163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 name="AutoShape 2"/>
            <p:cNvSpPr>
              <a:spLocks/>
            </p:cNvSpPr>
            <p:nvPr/>
          </p:nvSpPr>
          <p:spPr bwMode="auto">
            <a:xfrm>
              <a:off x="24244300" y="9753600"/>
              <a:ext cx="11113" cy="39608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 name="AutoShape 3"/>
            <p:cNvSpPr>
              <a:spLocks/>
            </p:cNvSpPr>
            <p:nvPr/>
          </p:nvSpPr>
          <p:spPr bwMode="auto">
            <a:xfrm>
              <a:off x="24180800" y="11633200"/>
              <a:ext cx="11113" cy="20780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 name="AutoShape 4"/>
            <p:cNvSpPr>
              <a:spLocks/>
            </p:cNvSpPr>
            <p:nvPr/>
          </p:nvSpPr>
          <p:spPr bwMode="auto">
            <a:xfrm>
              <a:off x="24142700" y="10401300"/>
              <a:ext cx="11113" cy="33162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 name="AutoShape 5"/>
            <p:cNvSpPr>
              <a:spLocks/>
            </p:cNvSpPr>
            <p:nvPr/>
          </p:nvSpPr>
          <p:spPr bwMode="auto">
            <a:xfrm>
              <a:off x="24091900" y="11874500"/>
              <a:ext cx="11113" cy="18430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 name="AutoShape 6"/>
            <p:cNvSpPr>
              <a:spLocks/>
            </p:cNvSpPr>
            <p:nvPr/>
          </p:nvSpPr>
          <p:spPr bwMode="auto">
            <a:xfrm>
              <a:off x="24041100" y="13246100"/>
              <a:ext cx="11113" cy="4746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 name="AutoShape 7"/>
            <p:cNvSpPr>
              <a:spLocks/>
            </p:cNvSpPr>
            <p:nvPr/>
          </p:nvSpPr>
          <p:spPr bwMode="auto">
            <a:xfrm>
              <a:off x="24028400" y="9804400"/>
              <a:ext cx="11113" cy="39147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9" name="AutoShape 8"/>
            <p:cNvSpPr>
              <a:spLocks/>
            </p:cNvSpPr>
            <p:nvPr/>
          </p:nvSpPr>
          <p:spPr bwMode="auto">
            <a:xfrm>
              <a:off x="23952200" y="9461500"/>
              <a:ext cx="11113" cy="42576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0" name="AutoShape 9"/>
            <p:cNvSpPr>
              <a:spLocks/>
            </p:cNvSpPr>
            <p:nvPr/>
          </p:nvSpPr>
          <p:spPr bwMode="auto">
            <a:xfrm>
              <a:off x="23825200" y="10566400"/>
              <a:ext cx="11113" cy="31464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1" name="AutoShape 10"/>
            <p:cNvSpPr>
              <a:spLocks/>
            </p:cNvSpPr>
            <p:nvPr/>
          </p:nvSpPr>
          <p:spPr bwMode="auto">
            <a:xfrm>
              <a:off x="23825200" y="12901613"/>
              <a:ext cx="11113" cy="8096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2" name="AutoShape 11"/>
            <p:cNvSpPr>
              <a:spLocks/>
            </p:cNvSpPr>
            <p:nvPr/>
          </p:nvSpPr>
          <p:spPr bwMode="auto">
            <a:xfrm>
              <a:off x="23723600" y="10172700"/>
              <a:ext cx="11113" cy="35448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3" name="AutoShape 12"/>
            <p:cNvSpPr>
              <a:spLocks/>
            </p:cNvSpPr>
            <p:nvPr/>
          </p:nvSpPr>
          <p:spPr bwMode="auto">
            <a:xfrm>
              <a:off x="23622000" y="11264900"/>
              <a:ext cx="11113" cy="24447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4" name="AutoShape 13"/>
            <p:cNvSpPr>
              <a:spLocks/>
            </p:cNvSpPr>
            <p:nvPr/>
          </p:nvSpPr>
          <p:spPr bwMode="auto">
            <a:xfrm>
              <a:off x="23558500" y="13385800"/>
              <a:ext cx="11113" cy="3317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5" name="AutoShape 14"/>
            <p:cNvSpPr>
              <a:spLocks/>
            </p:cNvSpPr>
            <p:nvPr/>
          </p:nvSpPr>
          <p:spPr bwMode="auto">
            <a:xfrm>
              <a:off x="23431500" y="10274300"/>
              <a:ext cx="11113" cy="34401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6" name="AutoShape 15"/>
            <p:cNvSpPr>
              <a:spLocks/>
            </p:cNvSpPr>
            <p:nvPr/>
          </p:nvSpPr>
          <p:spPr bwMode="auto">
            <a:xfrm>
              <a:off x="23431500" y="10452100"/>
              <a:ext cx="11113" cy="32639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7" name="AutoShape 16"/>
            <p:cNvSpPr>
              <a:spLocks/>
            </p:cNvSpPr>
            <p:nvPr/>
          </p:nvSpPr>
          <p:spPr bwMode="auto">
            <a:xfrm>
              <a:off x="23291800" y="13157200"/>
              <a:ext cx="11113" cy="5524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8" name="AutoShape 17"/>
            <p:cNvSpPr>
              <a:spLocks/>
            </p:cNvSpPr>
            <p:nvPr/>
          </p:nvSpPr>
          <p:spPr bwMode="auto">
            <a:xfrm>
              <a:off x="23279100" y="13081000"/>
              <a:ext cx="11113" cy="6381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9" name="AutoShape 18"/>
            <p:cNvSpPr>
              <a:spLocks/>
            </p:cNvSpPr>
            <p:nvPr/>
          </p:nvSpPr>
          <p:spPr bwMode="auto">
            <a:xfrm>
              <a:off x="23190200" y="10464800"/>
              <a:ext cx="11113" cy="32559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0" name="AutoShape 19"/>
            <p:cNvSpPr>
              <a:spLocks/>
            </p:cNvSpPr>
            <p:nvPr/>
          </p:nvSpPr>
          <p:spPr bwMode="auto">
            <a:xfrm>
              <a:off x="23164800" y="13449300"/>
              <a:ext cx="11113" cy="2635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1" name="AutoShape 20"/>
            <p:cNvSpPr>
              <a:spLocks/>
            </p:cNvSpPr>
            <p:nvPr/>
          </p:nvSpPr>
          <p:spPr bwMode="auto">
            <a:xfrm>
              <a:off x="23088600" y="10833100"/>
              <a:ext cx="11113" cy="28797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2" name="AutoShape 21"/>
            <p:cNvSpPr>
              <a:spLocks/>
            </p:cNvSpPr>
            <p:nvPr/>
          </p:nvSpPr>
          <p:spPr bwMode="auto">
            <a:xfrm>
              <a:off x="23088600" y="12609513"/>
              <a:ext cx="11113" cy="11017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3" name="AutoShape 22"/>
            <p:cNvSpPr>
              <a:spLocks/>
            </p:cNvSpPr>
            <p:nvPr/>
          </p:nvSpPr>
          <p:spPr bwMode="auto">
            <a:xfrm>
              <a:off x="22987000" y="13182600"/>
              <a:ext cx="11113" cy="5334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4" name="AutoShape 23"/>
            <p:cNvSpPr>
              <a:spLocks/>
            </p:cNvSpPr>
            <p:nvPr/>
          </p:nvSpPr>
          <p:spPr bwMode="auto">
            <a:xfrm>
              <a:off x="22898100" y="11531600"/>
              <a:ext cx="11113" cy="21859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5" name="AutoShape 24"/>
            <p:cNvSpPr>
              <a:spLocks/>
            </p:cNvSpPr>
            <p:nvPr/>
          </p:nvSpPr>
          <p:spPr bwMode="auto">
            <a:xfrm>
              <a:off x="22872700" y="12077700"/>
              <a:ext cx="11113" cy="16383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6" name="AutoShape 25"/>
            <p:cNvSpPr>
              <a:spLocks/>
            </p:cNvSpPr>
            <p:nvPr/>
          </p:nvSpPr>
          <p:spPr bwMode="auto">
            <a:xfrm>
              <a:off x="22821900" y="11671300"/>
              <a:ext cx="11113" cy="20383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7" name="AutoShape 26"/>
            <p:cNvSpPr>
              <a:spLocks/>
            </p:cNvSpPr>
            <p:nvPr/>
          </p:nvSpPr>
          <p:spPr bwMode="auto">
            <a:xfrm>
              <a:off x="22745700" y="12852400"/>
              <a:ext cx="11113" cy="8604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8" name="AutoShape 27"/>
            <p:cNvSpPr>
              <a:spLocks/>
            </p:cNvSpPr>
            <p:nvPr/>
          </p:nvSpPr>
          <p:spPr bwMode="auto">
            <a:xfrm>
              <a:off x="22707600" y="12700000"/>
              <a:ext cx="11113" cy="10144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2" name="AutoShape 28"/>
            <p:cNvSpPr>
              <a:spLocks/>
            </p:cNvSpPr>
            <p:nvPr/>
          </p:nvSpPr>
          <p:spPr bwMode="auto">
            <a:xfrm>
              <a:off x="22694900" y="11899900"/>
              <a:ext cx="11113" cy="18113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4" name="AutoShape 29"/>
            <p:cNvSpPr>
              <a:spLocks/>
            </p:cNvSpPr>
            <p:nvPr/>
          </p:nvSpPr>
          <p:spPr bwMode="auto">
            <a:xfrm>
              <a:off x="22618700" y="13589000"/>
              <a:ext cx="11113" cy="1285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5" name="AutoShape 30"/>
            <p:cNvSpPr>
              <a:spLocks/>
            </p:cNvSpPr>
            <p:nvPr/>
          </p:nvSpPr>
          <p:spPr bwMode="auto">
            <a:xfrm>
              <a:off x="22542500" y="12788900"/>
              <a:ext cx="11113" cy="9271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6" name="AutoShape 31"/>
            <p:cNvSpPr>
              <a:spLocks/>
            </p:cNvSpPr>
            <p:nvPr/>
          </p:nvSpPr>
          <p:spPr bwMode="auto">
            <a:xfrm>
              <a:off x="22517100" y="11468100"/>
              <a:ext cx="11113" cy="2249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7" name="AutoShape 32"/>
            <p:cNvSpPr>
              <a:spLocks/>
            </p:cNvSpPr>
            <p:nvPr/>
          </p:nvSpPr>
          <p:spPr bwMode="auto">
            <a:xfrm>
              <a:off x="22491700" y="13411200"/>
              <a:ext cx="11113" cy="2984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8" name="AutoShape 33"/>
            <p:cNvSpPr>
              <a:spLocks/>
            </p:cNvSpPr>
            <p:nvPr/>
          </p:nvSpPr>
          <p:spPr bwMode="auto">
            <a:xfrm>
              <a:off x="22415500" y="12090400"/>
              <a:ext cx="11113" cy="16303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9" name="AutoShape 34"/>
            <p:cNvSpPr>
              <a:spLocks/>
            </p:cNvSpPr>
            <p:nvPr/>
          </p:nvSpPr>
          <p:spPr bwMode="auto">
            <a:xfrm>
              <a:off x="22339300" y="11150600"/>
              <a:ext cx="11113" cy="25590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0" name="AutoShape 35"/>
            <p:cNvSpPr>
              <a:spLocks/>
            </p:cNvSpPr>
            <p:nvPr/>
          </p:nvSpPr>
          <p:spPr bwMode="auto">
            <a:xfrm>
              <a:off x="22313900" y="11493500"/>
              <a:ext cx="11113" cy="22177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1" name="AutoShape 36"/>
            <p:cNvSpPr>
              <a:spLocks/>
            </p:cNvSpPr>
            <p:nvPr/>
          </p:nvSpPr>
          <p:spPr bwMode="auto">
            <a:xfrm>
              <a:off x="22212300" y="10731500"/>
              <a:ext cx="11113" cy="29813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2" name="AutoShape 37"/>
            <p:cNvSpPr>
              <a:spLocks/>
            </p:cNvSpPr>
            <p:nvPr/>
          </p:nvSpPr>
          <p:spPr bwMode="auto">
            <a:xfrm>
              <a:off x="22148800" y="12090400"/>
              <a:ext cx="11113" cy="16256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3" name="AutoShape 38"/>
            <p:cNvSpPr>
              <a:spLocks/>
            </p:cNvSpPr>
            <p:nvPr/>
          </p:nvSpPr>
          <p:spPr bwMode="auto">
            <a:xfrm>
              <a:off x="22047200" y="11201400"/>
              <a:ext cx="11113" cy="25193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4" name="AutoShape 39"/>
            <p:cNvSpPr>
              <a:spLocks/>
            </p:cNvSpPr>
            <p:nvPr/>
          </p:nvSpPr>
          <p:spPr bwMode="auto">
            <a:xfrm>
              <a:off x="22047200" y="11518900"/>
              <a:ext cx="11113" cy="21923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5" name="AutoShape 40"/>
            <p:cNvSpPr>
              <a:spLocks/>
            </p:cNvSpPr>
            <p:nvPr/>
          </p:nvSpPr>
          <p:spPr bwMode="auto">
            <a:xfrm>
              <a:off x="21932900" y="11557000"/>
              <a:ext cx="11113" cy="21574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6" name="AutoShape 41"/>
            <p:cNvSpPr>
              <a:spLocks/>
            </p:cNvSpPr>
            <p:nvPr/>
          </p:nvSpPr>
          <p:spPr bwMode="auto">
            <a:xfrm>
              <a:off x="21869400" y="12001500"/>
              <a:ext cx="11113" cy="17176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7" name="AutoShape 42"/>
            <p:cNvSpPr>
              <a:spLocks/>
            </p:cNvSpPr>
            <p:nvPr/>
          </p:nvSpPr>
          <p:spPr bwMode="auto">
            <a:xfrm>
              <a:off x="21818600" y="12636500"/>
              <a:ext cx="11113" cy="10763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8" name="AutoShape 43"/>
            <p:cNvSpPr>
              <a:spLocks/>
            </p:cNvSpPr>
            <p:nvPr/>
          </p:nvSpPr>
          <p:spPr bwMode="auto">
            <a:xfrm>
              <a:off x="21767800" y="10312400"/>
              <a:ext cx="11113" cy="33988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9" name="AutoShape 44"/>
            <p:cNvSpPr>
              <a:spLocks/>
            </p:cNvSpPr>
            <p:nvPr/>
          </p:nvSpPr>
          <p:spPr bwMode="auto">
            <a:xfrm>
              <a:off x="21755100" y="12585700"/>
              <a:ext cx="11113" cy="1133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0" name="AutoShape 45"/>
            <p:cNvSpPr>
              <a:spLocks/>
            </p:cNvSpPr>
            <p:nvPr/>
          </p:nvSpPr>
          <p:spPr bwMode="auto">
            <a:xfrm>
              <a:off x="21704300" y="13182600"/>
              <a:ext cx="11113" cy="5270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1" name="AutoShape 46"/>
            <p:cNvSpPr>
              <a:spLocks/>
            </p:cNvSpPr>
            <p:nvPr/>
          </p:nvSpPr>
          <p:spPr bwMode="auto">
            <a:xfrm>
              <a:off x="21577300" y="11379200"/>
              <a:ext cx="11113" cy="23320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2" name="AutoShape 47"/>
            <p:cNvSpPr>
              <a:spLocks/>
            </p:cNvSpPr>
            <p:nvPr/>
          </p:nvSpPr>
          <p:spPr bwMode="auto">
            <a:xfrm>
              <a:off x="21526500" y="11861800"/>
              <a:ext cx="11113" cy="18542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3" name="AutoShape 48"/>
            <p:cNvSpPr>
              <a:spLocks/>
            </p:cNvSpPr>
            <p:nvPr/>
          </p:nvSpPr>
          <p:spPr bwMode="auto">
            <a:xfrm>
              <a:off x="21501100" y="10147300"/>
              <a:ext cx="11113" cy="35639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4" name="AutoShape 49"/>
            <p:cNvSpPr>
              <a:spLocks/>
            </p:cNvSpPr>
            <p:nvPr/>
          </p:nvSpPr>
          <p:spPr bwMode="auto">
            <a:xfrm>
              <a:off x="21450300" y="12903200"/>
              <a:ext cx="11113" cy="8064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5" name="AutoShape 50"/>
            <p:cNvSpPr>
              <a:spLocks/>
            </p:cNvSpPr>
            <p:nvPr/>
          </p:nvSpPr>
          <p:spPr bwMode="auto">
            <a:xfrm>
              <a:off x="21361400" y="11049000"/>
              <a:ext cx="11113" cy="26670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6" name="AutoShape 51"/>
            <p:cNvSpPr>
              <a:spLocks/>
            </p:cNvSpPr>
            <p:nvPr/>
          </p:nvSpPr>
          <p:spPr bwMode="auto">
            <a:xfrm>
              <a:off x="21310600" y="11176000"/>
              <a:ext cx="11113" cy="25384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7" name="AutoShape 52"/>
            <p:cNvSpPr>
              <a:spLocks/>
            </p:cNvSpPr>
            <p:nvPr/>
          </p:nvSpPr>
          <p:spPr bwMode="auto">
            <a:xfrm>
              <a:off x="21259800" y="12319000"/>
              <a:ext cx="11113" cy="13906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8" name="AutoShape 53"/>
            <p:cNvSpPr>
              <a:spLocks/>
            </p:cNvSpPr>
            <p:nvPr/>
          </p:nvSpPr>
          <p:spPr bwMode="auto">
            <a:xfrm>
              <a:off x="21234400" y="10807700"/>
              <a:ext cx="11113" cy="29051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9" name="AutoShape 54"/>
            <p:cNvSpPr>
              <a:spLocks/>
            </p:cNvSpPr>
            <p:nvPr/>
          </p:nvSpPr>
          <p:spPr bwMode="auto">
            <a:xfrm>
              <a:off x="21209000" y="11938000"/>
              <a:ext cx="11113" cy="17780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0" name="AutoShape 55"/>
            <p:cNvSpPr>
              <a:spLocks/>
            </p:cNvSpPr>
            <p:nvPr/>
          </p:nvSpPr>
          <p:spPr bwMode="auto">
            <a:xfrm>
              <a:off x="21107400" y="12406313"/>
              <a:ext cx="11113" cy="13112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1" name="AutoShape 56"/>
            <p:cNvSpPr>
              <a:spLocks/>
            </p:cNvSpPr>
            <p:nvPr/>
          </p:nvSpPr>
          <p:spPr bwMode="auto">
            <a:xfrm>
              <a:off x="21043900" y="11912600"/>
              <a:ext cx="11113" cy="18034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2" name="AutoShape 57"/>
            <p:cNvSpPr>
              <a:spLocks/>
            </p:cNvSpPr>
            <p:nvPr/>
          </p:nvSpPr>
          <p:spPr bwMode="auto">
            <a:xfrm>
              <a:off x="20955000" y="13169900"/>
              <a:ext cx="11113" cy="5508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3" name="AutoShape 58"/>
            <p:cNvSpPr>
              <a:spLocks/>
            </p:cNvSpPr>
            <p:nvPr/>
          </p:nvSpPr>
          <p:spPr bwMode="auto">
            <a:xfrm>
              <a:off x="20955000" y="12128500"/>
              <a:ext cx="11113" cy="15922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4" name="AutoShape 59"/>
            <p:cNvSpPr>
              <a:spLocks/>
            </p:cNvSpPr>
            <p:nvPr/>
          </p:nvSpPr>
          <p:spPr bwMode="auto">
            <a:xfrm>
              <a:off x="20891500" y="12649200"/>
              <a:ext cx="11113" cy="10652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5" name="AutoShape 60"/>
            <p:cNvSpPr>
              <a:spLocks/>
            </p:cNvSpPr>
            <p:nvPr/>
          </p:nvSpPr>
          <p:spPr bwMode="auto">
            <a:xfrm>
              <a:off x="20764500" y="13347700"/>
              <a:ext cx="11113" cy="371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6" name="AutoShape 61"/>
            <p:cNvSpPr>
              <a:spLocks/>
            </p:cNvSpPr>
            <p:nvPr/>
          </p:nvSpPr>
          <p:spPr bwMode="auto">
            <a:xfrm>
              <a:off x="20688300" y="12471400"/>
              <a:ext cx="11113" cy="12493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7" name="AutoShape 62"/>
            <p:cNvSpPr>
              <a:spLocks/>
            </p:cNvSpPr>
            <p:nvPr/>
          </p:nvSpPr>
          <p:spPr bwMode="auto">
            <a:xfrm>
              <a:off x="20561300" y="12001500"/>
              <a:ext cx="11113" cy="17081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8" name="AutoShape 63"/>
            <p:cNvSpPr>
              <a:spLocks/>
            </p:cNvSpPr>
            <p:nvPr/>
          </p:nvSpPr>
          <p:spPr bwMode="auto">
            <a:xfrm>
              <a:off x="20447000" y="12611100"/>
              <a:ext cx="11113" cy="11080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9" name="AutoShape 64"/>
            <p:cNvSpPr>
              <a:spLocks/>
            </p:cNvSpPr>
            <p:nvPr/>
          </p:nvSpPr>
          <p:spPr bwMode="auto">
            <a:xfrm>
              <a:off x="20396200" y="12636500"/>
              <a:ext cx="11113" cy="10763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0" name="AutoShape 65"/>
            <p:cNvSpPr>
              <a:spLocks/>
            </p:cNvSpPr>
            <p:nvPr/>
          </p:nvSpPr>
          <p:spPr bwMode="auto">
            <a:xfrm>
              <a:off x="20345400" y="12052300"/>
              <a:ext cx="11113" cy="16668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1" name="AutoShape 66"/>
            <p:cNvSpPr>
              <a:spLocks/>
            </p:cNvSpPr>
            <p:nvPr/>
          </p:nvSpPr>
          <p:spPr bwMode="auto">
            <a:xfrm>
              <a:off x="20294600" y="12558713"/>
              <a:ext cx="11113" cy="1157287"/>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2" name="AutoShape 67"/>
            <p:cNvSpPr>
              <a:spLocks/>
            </p:cNvSpPr>
            <p:nvPr/>
          </p:nvSpPr>
          <p:spPr bwMode="auto">
            <a:xfrm>
              <a:off x="20154900" y="12382500"/>
              <a:ext cx="11113" cy="13271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3" name="AutoShape 68"/>
            <p:cNvSpPr>
              <a:spLocks/>
            </p:cNvSpPr>
            <p:nvPr/>
          </p:nvSpPr>
          <p:spPr bwMode="auto">
            <a:xfrm>
              <a:off x="20091400" y="11950700"/>
              <a:ext cx="11113" cy="17621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4" name="AutoShape 69"/>
            <p:cNvSpPr>
              <a:spLocks/>
            </p:cNvSpPr>
            <p:nvPr/>
          </p:nvSpPr>
          <p:spPr bwMode="auto">
            <a:xfrm>
              <a:off x="19951700" y="11391900"/>
              <a:ext cx="11113" cy="23272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5" name="AutoShape 70"/>
            <p:cNvSpPr>
              <a:spLocks/>
            </p:cNvSpPr>
            <p:nvPr/>
          </p:nvSpPr>
          <p:spPr bwMode="auto">
            <a:xfrm>
              <a:off x="19951700" y="11544300"/>
              <a:ext cx="11113" cy="21685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6" name="AutoShape 71"/>
            <p:cNvSpPr>
              <a:spLocks/>
            </p:cNvSpPr>
            <p:nvPr/>
          </p:nvSpPr>
          <p:spPr bwMode="auto">
            <a:xfrm>
              <a:off x="19888200" y="12331700"/>
              <a:ext cx="11113" cy="13827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7" name="AutoShape 72"/>
            <p:cNvSpPr>
              <a:spLocks/>
            </p:cNvSpPr>
            <p:nvPr/>
          </p:nvSpPr>
          <p:spPr bwMode="auto">
            <a:xfrm>
              <a:off x="19761200" y="10960100"/>
              <a:ext cx="11113" cy="27511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8" name="AutoShape 73"/>
            <p:cNvSpPr>
              <a:spLocks/>
            </p:cNvSpPr>
            <p:nvPr/>
          </p:nvSpPr>
          <p:spPr bwMode="auto">
            <a:xfrm>
              <a:off x="19735800" y="12380913"/>
              <a:ext cx="11113" cy="13335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9" name="AutoShape 74"/>
            <p:cNvSpPr>
              <a:spLocks/>
            </p:cNvSpPr>
            <p:nvPr/>
          </p:nvSpPr>
          <p:spPr bwMode="auto">
            <a:xfrm>
              <a:off x="19659600" y="11569700"/>
              <a:ext cx="11113" cy="21447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0" name="AutoShape 75"/>
            <p:cNvSpPr>
              <a:spLocks/>
            </p:cNvSpPr>
            <p:nvPr/>
          </p:nvSpPr>
          <p:spPr bwMode="auto">
            <a:xfrm>
              <a:off x="19621500" y="10998200"/>
              <a:ext cx="11113" cy="27130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1" name="AutoShape 76"/>
            <p:cNvSpPr>
              <a:spLocks/>
            </p:cNvSpPr>
            <p:nvPr/>
          </p:nvSpPr>
          <p:spPr bwMode="auto">
            <a:xfrm>
              <a:off x="19596100" y="11480800"/>
              <a:ext cx="11113" cy="22383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2" name="AutoShape 77"/>
            <p:cNvSpPr>
              <a:spLocks/>
            </p:cNvSpPr>
            <p:nvPr/>
          </p:nvSpPr>
          <p:spPr bwMode="auto">
            <a:xfrm>
              <a:off x="19532600" y="12065000"/>
              <a:ext cx="11113" cy="16541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3" name="AutoShape 78"/>
            <p:cNvSpPr>
              <a:spLocks/>
            </p:cNvSpPr>
            <p:nvPr/>
          </p:nvSpPr>
          <p:spPr bwMode="auto">
            <a:xfrm>
              <a:off x="19507200" y="11950700"/>
              <a:ext cx="11113" cy="17589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4" name="AutoShape 79"/>
            <p:cNvSpPr>
              <a:spLocks/>
            </p:cNvSpPr>
            <p:nvPr/>
          </p:nvSpPr>
          <p:spPr bwMode="auto">
            <a:xfrm>
              <a:off x="19456400" y="12065000"/>
              <a:ext cx="11113" cy="16541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5" name="AutoShape 80"/>
            <p:cNvSpPr>
              <a:spLocks/>
            </p:cNvSpPr>
            <p:nvPr/>
          </p:nvSpPr>
          <p:spPr bwMode="auto">
            <a:xfrm>
              <a:off x="19380200" y="11544300"/>
              <a:ext cx="11113" cy="21701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6" name="AutoShape 81"/>
            <p:cNvSpPr>
              <a:spLocks/>
            </p:cNvSpPr>
            <p:nvPr/>
          </p:nvSpPr>
          <p:spPr bwMode="auto">
            <a:xfrm>
              <a:off x="19367500" y="12395200"/>
              <a:ext cx="11113" cy="13239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7" name="AutoShape 82"/>
            <p:cNvSpPr>
              <a:spLocks/>
            </p:cNvSpPr>
            <p:nvPr/>
          </p:nvSpPr>
          <p:spPr bwMode="auto">
            <a:xfrm>
              <a:off x="19291300" y="11798300"/>
              <a:ext cx="11113" cy="19129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8" name="AutoShape 83"/>
            <p:cNvSpPr>
              <a:spLocks/>
            </p:cNvSpPr>
            <p:nvPr/>
          </p:nvSpPr>
          <p:spPr bwMode="auto">
            <a:xfrm>
              <a:off x="19240500" y="12014200"/>
              <a:ext cx="11113" cy="16970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9" name="AutoShape 84"/>
            <p:cNvSpPr>
              <a:spLocks/>
            </p:cNvSpPr>
            <p:nvPr/>
          </p:nvSpPr>
          <p:spPr bwMode="auto">
            <a:xfrm>
              <a:off x="19215100" y="10528300"/>
              <a:ext cx="11113" cy="31845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0" name="AutoShape 85"/>
            <p:cNvSpPr>
              <a:spLocks/>
            </p:cNvSpPr>
            <p:nvPr/>
          </p:nvSpPr>
          <p:spPr bwMode="auto">
            <a:xfrm>
              <a:off x="19062700" y="11963400"/>
              <a:ext cx="11113" cy="17573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1" name="AutoShape 86"/>
            <p:cNvSpPr>
              <a:spLocks/>
            </p:cNvSpPr>
            <p:nvPr/>
          </p:nvSpPr>
          <p:spPr bwMode="auto">
            <a:xfrm>
              <a:off x="18986500" y="11112500"/>
              <a:ext cx="11113" cy="26082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2" name="AutoShape 87"/>
            <p:cNvSpPr>
              <a:spLocks/>
            </p:cNvSpPr>
            <p:nvPr/>
          </p:nvSpPr>
          <p:spPr bwMode="auto">
            <a:xfrm>
              <a:off x="18961100" y="10642600"/>
              <a:ext cx="11113" cy="30734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3" name="AutoShape 88"/>
            <p:cNvSpPr>
              <a:spLocks/>
            </p:cNvSpPr>
            <p:nvPr/>
          </p:nvSpPr>
          <p:spPr bwMode="auto">
            <a:xfrm>
              <a:off x="18897600" y="13373100"/>
              <a:ext cx="11113" cy="3429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4" name="AutoShape 89"/>
            <p:cNvSpPr>
              <a:spLocks/>
            </p:cNvSpPr>
            <p:nvPr/>
          </p:nvSpPr>
          <p:spPr bwMode="auto">
            <a:xfrm>
              <a:off x="18808700" y="10972800"/>
              <a:ext cx="11113" cy="27432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5" name="AutoShape 90"/>
            <p:cNvSpPr>
              <a:spLocks/>
            </p:cNvSpPr>
            <p:nvPr/>
          </p:nvSpPr>
          <p:spPr bwMode="auto">
            <a:xfrm>
              <a:off x="18732500" y="10071100"/>
              <a:ext cx="11113" cy="36496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6" name="AutoShape 91"/>
            <p:cNvSpPr>
              <a:spLocks/>
            </p:cNvSpPr>
            <p:nvPr/>
          </p:nvSpPr>
          <p:spPr bwMode="auto">
            <a:xfrm>
              <a:off x="18719800" y="10147300"/>
              <a:ext cx="11113" cy="35734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7" name="AutoShape 92"/>
            <p:cNvSpPr>
              <a:spLocks/>
            </p:cNvSpPr>
            <p:nvPr/>
          </p:nvSpPr>
          <p:spPr bwMode="auto">
            <a:xfrm>
              <a:off x="18605500" y="13055600"/>
              <a:ext cx="11113" cy="6635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8" name="AutoShape 93"/>
            <p:cNvSpPr>
              <a:spLocks/>
            </p:cNvSpPr>
            <p:nvPr/>
          </p:nvSpPr>
          <p:spPr bwMode="auto">
            <a:xfrm>
              <a:off x="18516600" y="11811000"/>
              <a:ext cx="11113" cy="18986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9" name="AutoShape 94"/>
            <p:cNvSpPr>
              <a:spLocks/>
            </p:cNvSpPr>
            <p:nvPr/>
          </p:nvSpPr>
          <p:spPr bwMode="auto">
            <a:xfrm>
              <a:off x="18516600" y="11404600"/>
              <a:ext cx="11113" cy="23066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0" name="AutoShape 95"/>
            <p:cNvSpPr>
              <a:spLocks/>
            </p:cNvSpPr>
            <p:nvPr/>
          </p:nvSpPr>
          <p:spPr bwMode="auto">
            <a:xfrm>
              <a:off x="18440400" y="13144500"/>
              <a:ext cx="11113" cy="5715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1" name="AutoShape 96"/>
            <p:cNvSpPr>
              <a:spLocks/>
            </p:cNvSpPr>
            <p:nvPr/>
          </p:nvSpPr>
          <p:spPr bwMode="auto">
            <a:xfrm>
              <a:off x="18402300" y="11950700"/>
              <a:ext cx="11113" cy="17621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2" name="AutoShape 97"/>
            <p:cNvSpPr>
              <a:spLocks/>
            </p:cNvSpPr>
            <p:nvPr/>
          </p:nvSpPr>
          <p:spPr bwMode="auto">
            <a:xfrm>
              <a:off x="18300700" y="11506200"/>
              <a:ext cx="11113" cy="22066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3" name="AutoShape 98"/>
            <p:cNvSpPr>
              <a:spLocks/>
            </p:cNvSpPr>
            <p:nvPr/>
          </p:nvSpPr>
          <p:spPr bwMode="auto">
            <a:xfrm>
              <a:off x="18224500" y="11620500"/>
              <a:ext cx="11113" cy="20891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4" name="AutoShape 99"/>
            <p:cNvSpPr>
              <a:spLocks/>
            </p:cNvSpPr>
            <p:nvPr/>
          </p:nvSpPr>
          <p:spPr bwMode="auto">
            <a:xfrm>
              <a:off x="18211800" y="11379200"/>
              <a:ext cx="11113" cy="23352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5" name="AutoShape 100"/>
            <p:cNvSpPr>
              <a:spLocks/>
            </p:cNvSpPr>
            <p:nvPr/>
          </p:nvSpPr>
          <p:spPr bwMode="auto">
            <a:xfrm>
              <a:off x="18122900" y="12217400"/>
              <a:ext cx="11113" cy="1492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6" name="AutoShape 101"/>
            <p:cNvSpPr>
              <a:spLocks/>
            </p:cNvSpPr>
            <p:nvPr/>
          </p:nvSpPr>
          <p:spPr bwMode="auto">
            <a:xfrm>
              <a:off x="18135600" y="11010900"/>
              <a:ext cx="11113" cy="27082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7" name="AutoShape 102"/>
            <p:cNvSpPr>
              <a:spLocks/>
            </p:cNvSpPr>
            <p:nvPr/>
          </p:nvSpPr>
          <p:spPr bwMode="auto">
            <a:xfrm>
              <a:off x="18021300" y="13068300"/>
              <a:ext cx="11113" cy="6524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8" name="AutoShape 103"/>
            <p:cNvSpPr>
              <a:spLocks/>
            </p:cNvSpPr>
            <p:nvPr/>
          </p:nvSpPr>
          <p:spPr bwMode="auto">
            <a:xfrm>
              <a:off x="17957800" y="13487400"/>
              <a:ext cx="11113" cy="2238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9" name="AutoShape 104"/>
            <p:cNvSpPr>
              <a:spLocks/>
            </p:cNvSpPr>
            <p:nvPr/>
          </p:nvSpPr>
          <p:spPr bwMode="auto">
            <a:xfrm>
              <a:off x="17868900" y="12014200"/>
              <a:ext cx="11113" cy="16954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0" name="AutoShape 105"/>
            <p:cNvSpPr>
              <a:spLocks/>
            </p:cNvSpPr>
            <p:nvPr/>
          </p:nvSpPr>
          <p:spPr bwMode="auto">
            <a:xfrm>
              <a:off x="17741900" y="12839700"/>
              <a:ext cx="11113" cy="8778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1" name="AutoShape 106"/>
            <p:cNvSpPr>
              <a:spLocks/>
            </p:cNvSpPr>
            <p:nvPr/>
          </p:nvSpPr>
          <p:spPr bwMode="auto">
            <a:xfrm>
              <a:off x="17703800" y="12280900"/>
              <a:ext cx="11113" cy="14319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2" name="AutoShape 107"/>
            <p:cNvSpPr>
              <a:spLocks/>
            </p:cNvSpPr>
            <p:nvPr/>
          </p:nvSpPr>
          <p:spPr bwMode="auto">
            <a:xfrm>
              <a:off x="17665700" y="11010900"/>
              <a:ext cx="11113" cy="27082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3" name="AutoShape 108"/>
            <p:cNvSpPr>
              <a:spLocks/>
            </p:cNvSpPr>
            <p:nvPr/>
          </p:nvSpPr>
          <p:spPr bwMode="auto">
            <a:xfrm>
              <a:off x="17589500" y="11125200"/>
              <a:ext cx="11113" cy="25844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4" name="AutoShape 109"/>
            <p:cNvSpPr>
              <a:spLocks/>
            </p:cNvSpPr>
            <p:nvPr/>
          </p:nvSpPr>
          <p:spPr bwMode="auto">
            <a:xfrm>
              <a:off x="17526000" y="12927013"/>
              <a:ext cx="11113" cy="7842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5" name="AutoShape 110"/>
            <p:cNvSpPr>
              <a:spLocks/>
            </p:cNvSpPr>
            <p:nvPr/>
          </p:nvSpPr>
          <p:spPr bwMode="auto">
            <a:xfrm>
              <a:off x="17449800" y="13322300"/>
              <a:ext cx="11113" cy="3905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6" name="AutoShape 111"/>
            <p:cNvSpPr>
              <a:spLocks/>
            </p:cNvSpPr>
            <p:nvPr/>
          </p:nvSpPr>
          <p:spPr bwMode="auto">
            <a:xfrm>
              <a:off x="17335500" y="12596813"/>
              <a:ext cx="11113" cy="1116012"/>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7" name="AutoShape 112"/>
            <p:cNvSpPr>
              <a:spLocks/>
            </p:cNvSpPr>
            <p:nvPr/>
          </p:nvSpPr>
          <p:spPr bwMode="auto">
            <a:xfrm>
              <a:off x="17310100" y="11404600"/>
              <a:ext cx="11113" cy="23066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8" name="AutoShape 113"/>
            <p:cNvSpPr>
              <a:spLocks/>
            </p:cNvSpPr>
            <p:nvPr/>
          </p:nvSpPr>
          <p:spPr bwMode="auto">
            <a:xfrm>
              <a:off x="17272000" y="12749213"/>
              <a:ext cx="11113" cy="969962"/>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9" name="AutoShape 114"/>
            <p:cNvSpPr>
              <a:spLocks/>
            </p:cNvSpPr>
            <p:nvPr/>
          </p:nvSpPr>
          <p:spPr bwMode="auto">
            <a:xfrm>
              <a:off x="17195800" y="11303000"/>
              <a:ext cx="11113" cy="24082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0" name="AutoShape 115"/>
            <p:cNvSpPr>
              <a:spLocks/>
            </p:cNvSpPr>
            <p:nvPr/>
          </p:nvSpPr>
          <p:spPr bwMode="auto">
            <a:xfrm>
              <a:off x="17145000" y="11430000"/>
              <a:ext cx="11113" cy="22860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1" name="AutoShape 116"/>
            <p:cNvSpPr>
              <a:spLocks/>
            </p:cNvSpPr>
            <p:nvPr/>
          </p:nvSpPr>
          <p:spPr bwMode="auto">
            <a:xfrm>
              <a:off x="17119600" y="10096500"/>
              <a:ext cx="11113" cy="36242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2" name="AutoShape 117"/>
            <p:cNvSpPr>
              <a:spLocks/>
            </p:cNvSpPr>
            <p:nvPr/>
          </p:nvSpPr>
          <p:spPr bwMode="auto">
            <a:xfrm>
              <a:off x="17068800" y="12890500"/>
              <a:ext cx="11113" cy="8223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3" name="AutoShape 118"/>
            <p:cNvSpPr>
              <a:spLocks/>
            </p:cNvSpPr>
            <p:nvPr/>
          </p:nvSpPr>
          <p:spPr bwMode="auto">
            <a:xfrm>
              <a:off x="16979900" y="12800013"/>
              <a:ext cx="11113" cy="9207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4" name="AutoShape 119"/>
            <p:cNvSpPr>
              <a:spLocks/>
            </p:cNvSpPr>
            <p:nvPr/>
          </p:nvSpPr>
          <p:spPr bwMode="auto">
            <a:xfrm>
              <a:off x="16954500" y="10718800"/>
              <a:ext cx="11113" cy="29940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5" name="AutoShape 120"/>
            <p:cNvSpPr>
              <a:spLocks/>
            </p:cNvSpPr>
            <p:nvPr/>
          </p:nvSpPr>
          <p:spPr bwMode="auto">
            <a:xfrm>
              <a:off x="16878300" y="10388600"/>
              <a:ext cx="11113" cy="33289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6" name="AutoShape 121"/>
            <p:cNvSpPr>
              <a:spLocks/>
            </p:cNvSpPr>
            <p:nvPr/>
          </p:nvSpPr>
          <p:spPr bwMode="auto">
            <a:xfrm>
              <a:off x="16878300" y="12141200"/>
              <a:ext cx="11113" cy="15795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7" name="AutoShape 122"/>
            <p:cNvSpPr>
              <a:spLocks/>
            </p:cNvSpPr>
            <p:nvPr/>
          </p:nvSpPr>
          <p:spPr bwMode="auto">
            <a:xfrm>
              <a:off x="16827500" y="10464800"/>
              <a:ext cx="11113" cy="32543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8" name="AutoShape 123"/>
            <p:cNvSpPr>
              <a:spLocks/>
            </p:cNvSpPr>
            <p:nvPr/>
          </p:nvSpPr>
          <p:spPr bwMode="auto">
            <a:xfrm>
              <a:off x="16687800" y="11137900"/>
              <a:ext cx="11113" cy="25701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9" name="AutoShape 124"/>
            <p:cNvSpPr>
              <a:spLocks/>
            </p:cNvSpPr>
            <p:nvPr/>
          </p:nvSpPr>
          <p:spPr bwMode="auto">
            <a:xfrm>
              <a:off x="16687800" y="11658600"/>
              <a:ext cx="11113" cy="20574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0" name="AutoShape 125"/>
            <p:cNvSpPr>
              <a:spLocks/>
            </p:cNvSpPr>
            <p:nvPr/>
          </p:nvSpPr>
          <p:spPr bwMode="auto">
            <a:xfrm>
              <a:off x="16624300" y="10299700"/>
              <a:ext cx="11113" cy="34178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1" name="AutoShape 126"/>
            <p:cNvSpPr>
              <a:spLocks/>
            </p:cNvSpPr>
            <p:nvPr/>
          </p:nvSpPr>
          <p:spPr bwMode="auto">
            <a:xfrm>
              <a:off x="16560800" y="10261600"/>
              <a:ext cx="11113" cy="34528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2" name="AutoShape 127"/>
            <p:cNvSpPr>
              <a:spLocks/>
            </p:cNvSpPr>
            <p:nvPr/>
          </p:nvSpPr>
          <p:spPr bwMode="auto">
            <a:xfrm>
              <a:off x="16535400" y="11785600"/>
              <a:ext cx="11113" cy="19304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3" name="AutoShape 128"/>
            <p:cNvSpPr>
              <a:spLocks/>
            </p:cNvSpPr>
            <p:nvPr/>
          </p:nvSpPr>
          <p:spPr bwMode="auto">
            <a:xfrm>
              <a:off x="16471900" y="11963400"/>
              <a:ext cx="11113" cy="17573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4" name="AutoShape 129"/>
            <p:cNvSpPr>
              <a:spLocks/>
            </p:cNvSpPr>
            <p:nvPr/>
          </p:nvSpPr>
          <p:spPr bwMode="auto">
            <a:xfrm>
              <a:off x="16370300" y="11950700"/>
              <a:ext cx="11113" cy="17653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5" name="AutoShape 130"/>
            <p:cNvSpPr>
              <a:spLocks/>
            </p:cNvSpPr>
            <p:nvPr/>
          </p:nvSpPr>
          <p:spPr bwMode="auto">
            <a:xfrm>
              <a:off x="16141700" y="11010900"/>
              <a:ext cx="11113" cy="27082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6" name="AutoShape 131"/>
            <p:cNvSpPr>
              <a:spLocks/>
            </p:cNvSpPr>
            <p:nvPr/>
          </p:nvSpPr>
          <p:spPr bwMode="auto">
            <a:xfrm>
              <a:off x="16040100" y="13423900"/>
              <a:ext cx="11113" cy="2921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7" name="AutoShape 132"/>
            <p:cNvSpPr>
              <a:spLocks/>
            </p:cNvSpPr>
            <p:nvPr/>
          </p:nvSpPr>
          <p:spPr bwMode="auto">
            <a:xfrm>
              <a:off x="15989300" y="12458700"/>
              <a:ext cx="11113" cy="12573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8" name="AutoShape 133"/>
            <p:cNvSpPr>
              <a:spLocks/>
            </p:cNvSpPr>
            <p:nvPr/>
          </p:nvSpPr>
          <p:spPr bwMode="auto">
            <a:xfrm>
              <a:off x="15913100" y="11099800"/>
              <a:ext cx="11113" cy="26162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9" name="AutoShape 134"/>
            <p:cNvSpPr>
              <a:spLocks/>
            </p:cNvSpPr>
            <p:nvPr/>
          </p:nvSpPr>
          <p:spPr bwMode="auto">
            <a:xfrm>
              <a:off x="15900400" y="11125200"/>
              <a:ext cx="11113" cy="25939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0" name="AutoShape 135"/>
            <p:cNvSpPr>
              <a:spLocks/>
            </p:cNvSpPr>
            <p:nvPr/>
          </p:nvSpPr>
          <p:spPr bwMode="auto">
            <a:xfrm>
              <a:off x="15786100" y="11823700"/>
              <a:ext cx="11113" cy="18875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1" name="AutoShape 136"/>
            <p:cNvSpPr>
              <a:spLocks/>
            </p:cNvSpPr>
            <p:nvPr/>
          </p:nvSpPr>
          <p:spPr bwMode="auto">
            <a:xfrm>
              <a:off x="15786100" y="11531600"/>
              <a:ext cx="11113" cy="21891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2" name="AutoShape 137"/>
            <p:cNvSpPr>
              <a:spLocks/>
            </p:cNvSpPr>
            <p:nvPr/>
          </p:nvSpPr>
          <p:spPr bwMode="auto">
            <a:xfrm>
              <a:off x="15697200" y="12763500"/>
              <a:ext cx="11113" cy="9493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3" name="AutoShape 138"/>
            <p:cNvSpPr>
              <a:spLocks/>
            </p:cNvSpPr>
            <p:nvPr/>
          </p:nvSpPr>
          <p:spPr bwMode="auto">
            <a:xfrm>
              <a:off x="15697200" y="11595100"/>
              <a:ext cx="11113" cy="21177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4" name="AutoShape 139"/>
            <p:cNvSpPr>
              <a:spLocks/>
            </p:cNvSpPr>
            <p:nvPr/>
          </p:nvSpPr>
          <p:spPr bwMode="auto">
            <a:xfrm>
              <a:off x="15608300" y="12014200"/>
              <a:ext cx="11113" cy="17018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5" name="AutoShape 140"/>
            <p:cNvSpPr>
              <a:spLocks/>
            </p:cNvSpPr>
            <p:nvPr/>
          </p:nvSpPr>
          <p:spPr bwMode="auto">
            <a:xfrm>
              <a:off x="15582900" y="11315700"/>
              <a:ext cx="11113" cy="24050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6" name="AutoShape 141"/>
            <p:cNvSpPr>
              <a:spLocks/>
            </p:cNvSpPr>
            <p:nvPr/>
          </p:nvSpPr>
          <p:spPr bwMode="auto">
            <a:xfrm>
              <a:off x="15506700" y="11811000"/>
              <a:ext cx="11113" cy="19002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7" name="AutoShape 142"/>
            <p:cNvSpPr>
              <a:spLocks/>
            </p:cNvSpPr>
            <p:nvPr/>
          </p:nvSpPr>
          <p:spPr bwMode="auto">
            <a:xfrm>
              <a:off x="15328900" y="10515600"/>
              <a:ext cx="11113" cy="31988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8" name="AutoShape 143"/>
            <p:cNvSpPr>
              <a:spLocks/>
            </p:cNvSpPr>
            <p:nvPr/>
          </p:nvSpPr>
          <p:spPr bwMode="auto">
            <a:xfrm>
              <a:off x="15240000" y="13081000"/>
              <a:ext cx="11113" cy="6302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9" name="AutoShape 144"/>
            <p:cNvSpPr>
              <a:spLocks/>
            </p:cNvSpPr>
            <p:nvPr/>
          </p:nvSpPr>
          <p:spPr bwMode="auto">
            <a:xfrm>
              <a:off x="15214600" y="11315700"/>
              <a:ext cx="11113" cy="24050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0" name="AutoShape 145"/>
            <p:cNvSpPr>
              <a:spLocks/>
            </p:cNvSpPr>
            <p:nvPr/>
          </p:nvSpPr>
          <p:spPr bwMode="auto">
            <a:xfrm>
              <a:off x="15163800" y="11112500"/>
              <a:ext cx="11113" cy="26082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1" name="AutoShape 146"/>
            <p:cNvSpPr>
              <a:spLocks/>
            </p:cNvSpPr>
            <p:nvPr/>
          </p:nvSpPr>
          <p:spPr bwMode="auto">
            <a:xfrm>
              <a:off x="15087600" y="12863513"/>
              <a:ext cx="11113" cy="846137"/>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2" name="AutoShape 147"/>
            <p:cNvSpPr>
              <a:spLocks/>
            </p:cNvSpPr>
            <p:nvPr/>
          </p:nvSpPr>
          <p:spPr bwMode="auto">
            <a:xfrm>
              <a:off x="15049500" y="12634913"/>
              <a:ext cx="11113" cy="1077912"/>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3" name="AutoShape 148"/>
            <p:cNvSpPr>
              <a:spLocks/>
            </p:cNvSpPr>
            <p:nvPr/>
          </p:nvSpPr>
          <p:spPr bwMode="auto">
            <a:xfrm>
              <a:off x="15049500" y="11518900"/>
              <a:ext cx="11113" cy="21955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4" name="AutoShape 149"/>
            <p:cNvSpPr>
              <a:spLocks/>
            </p:cNvSpPr>
            <p:nvPr/>
          </p:nvSpPr>
          <p:spPr bwMode="auto">
            <a:xfrm>
              <a:off x="14947900" y="10668000"/>
              <a:ext cx="11113" cy="30464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5" name="AutoShape 150"/>
            <p:cNvSpPr>
              <a:spLocks/>
            </p:cNvSpPr>
            <p:nvPr/>
          </p:nvSpPr>
          <p:spPr bwMode="auto">
            <a:xfrm>
              <a:off x="14922500" y="11760200"/>
              <a:ext cx="11113" cy="19573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6" name="AutoShape 151"/>
            <p:cNvSpPr>
              <a:spLocks/>
            </p:cNvSpPr>
            <p:nvPr/>
          </p:nvSpPr>
          <p:spPr bwMode="auto">
            <a:xfrm>
              <a:off x="14795500" y="11087100"/>
              <a:ext cx="11113" cy="26336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7" name="AutoShape 152"/>
            <p:cNvSpPr>
              <a:spLocks/>
            </p:cNvSpPr>
            <p:nvPr/>
          </p:nvSpPr>
          <p:spPr bwMode="auto">
            <a:xfrm>
              <a:off x="14693900" y="9867900"/>
              <a:ext cx="11113" cy="38433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8" name="AutoShape 153"/>
            <p:cNvSpPr>
              <a:spLocks/>
            </p:cNvSpPr>
            <p:nvPr/>
          </p:nvSpPr>
          <p:spPr bwMode="auto">
            <a:xfrm>
              <a:off x="14655800" y="12558713"/>
              <a:ext cx="11113" cy="11557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9" name="AutoShape 154"/>
            <p:cNvSpPr>
              <a:spLocks/>
            </p:cNvSpPr>
            <p:nvPr/>
          </p:nvSpPr>
          <p:spPr bwMode="auto">
            <a:xfrm>
              <a:off x="14605000" y="8991600"/>
              <a:ext cx="11113" cy="47180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0" name="AutoShape 155"/>
            <p:cNvSpPr>
              <a:spLocks/>
            </p:cNvSpPr>
            <p:nvPr/>
          </p:nvSpPr>
          <p:spPr bwMode="auto">
            <a:xfrm>
              <a:off x="14554200" y="10845800"/>
              <a:ext cx="11113" cy="28670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1" name="AutoShape 156"/>
            <p:cNvSpPr>
              <a:spLocks/>
            </p:cNvSpPr>
            <p:nvPr/>
          </p:nvSpPr>
          <p:spPr bwMode="auto">
            <a:xfrm>
              <a:off x="14528800" y="10579100"/>
              <a:ext cx="11113" cy="31353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2" name="AutoShape 157"/>
            <p:cNvSpPr>
              <a:spLocks/>
            </p:cNvSpPr>
            <p:nvPr/>
          </p:nvSpPr>
          <p:spPr bwMode="auto">
            <a:xfrm>
              <a:off x="14465300" y="10693400"/>
              <a:ext cx="11113" cy="30210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3" name="AutoShape 158"/>
            <p:cNvSpPr>
              <a:spLocks/>
            </p:cNvSpPr>
            <p:nvPr/>
          </p:nvSpPr>
          <p:spPr bwMode="auto">
            <a:xfrm>
              <a:off x="14439900" y="8763000"/>
              <a:ext cx="11113" cy="49561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4" name="AutoShape 159"/>
            <p:cNvSpPr>
              <a:spLocks/>
            </p:cNvSpPr>
            <p:nvPr/>
          </p:nvSpPr>
          <p:spPr bwMode="auto">
            <a:xfrm>
              <a:off x="14325600" y="9893300"/>
              <a:ext cx="11113" cy="38179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5" name="AutoShape 160"/>
            <p:cNvSpPr>
              <a:spLocks/>
            </p:cNvSpPr>
            <p:nvPr/>
          </p:nvSpPr>
          <p:spPr bwMode="auto">
            <a:xfrm>
              <a:off x="14262100" y="10401300"/>
              <a:ext cx="11113" cy="33147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6" name="AutoShape 161"/>
            <p:cNvSpPr>
              <a:spLocks/>
            </p:cNvSpPr>
            <p:nvPr/>
          </p:nvSpPr>
          <p:spPr bwMode="auto">
            <a:xfrm>
              <a:off x="14198600" y="12166600"/>
              <a:ext cx="11113" cy="15525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7" name="AutoShape 162"/>
            <p:cNvSpPr>
              <a:spLocks/>
            </p:cNvSpPr>
            <p:nvPr/>
          </p:nvSpPr>
          <p:spPr bwMode="auto">
            <a:xfrm>
              <a:off x="14147800" y="12217400"/>
              <a:ext cx="11113" cy="14970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8" name="AutoShape 163"/>
            <p:cNvSpPr>
              <a:spLocks/>
            </p:cNvSpPr>
            <p:nvPr/>
          </p:nvSpPr>
          <p:spPr bwMode="auto">
            <a:xfrm>
              <a:off x="14084300" y="9918700"/>
              <a:ext cx="11113" cy="37957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9" name="AutoShape 164"/>
            <p:cNvSpPr>
              <a:spLocks/>
            </p:cNvSpPr>
            <p:nvPr/>
          </p:nvSpPr>
          <p:spPr bwMode="auto">
            <a:xfrm>
              <a:off x="14008100" y="10045700"/>
              <a:ext cx="11113" cy="36655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0" name="AutoShape 165"/>
            <p:cNvSpPr>
              <a:spLocks/>
            </p:cNvSpPr>
            <p:nvPr/>
          </p:nvSpPr>
          <p:spPr bwMode="auto">
            <a:xfrm>
              <a:off x="13970000" y="8788400"/>
              <a:ext cx="11113" cy="49307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1" name="AutoShape 166"/>
            <p:cNvSpPr>
              <a:spLocks/>
            </p:cNvSpPr>
            <p:nvPr/>
          </p:nvSpPr>
          <p:spPr bwMode="auto">
            <a:xfrm>
              <a:off x="13906500" y="9550400"/>
              <a:ext cx="11113" cy="41656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2" name="AutoShape 167"/>
            <p:cNvSpPr>
              <a:spLocks/>
            </p:cNvSpPr>
            <p:nvPr/>
          </p:nvSpPr>
          <p:spPr bwMode="auto">
            <a:xfrm>
              <a:off x="13868400" y="13106400"/>
              <a:ext cx="11113" cy="6064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3" name="AutoShape 168"/>
            <p:cNvSpPr>
              <a:spLocks/>
            </p:cNvSpPr>
            <p:nvPr/>
          </p:nvSpPr>
          <p:spPr bwMode="auto">
            <a:xfrm>
              <a:off x="13817600" y="9321800"/>
              <a:ext cx="11113" cy="43989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4" name="AutoShape 169"/>
            <p:cNvSpPr>
              <a:spLocks/>
            </p:cNvSpPr>
            <p:nvPr/>
          </p:nvSpPr>
          <p:spPr bwMode="auto">
            <a:xfrm>
              <a:off x="13766800" y="12496800"/>
              <a:ext cx="11113" cy="12223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5" name="AutoShape 170"/>
            <p:cNvSpPr>
              <a:spLocks/>
            </p:cNvSpPr>
            <p:nvPr/>
          </p:nvSpPr>
          <p:spPr bwMode="auto">
            <a:xfrm>
              <a:off x="13754100" y="10248900"/>
              <a:ext cx="11113" cy="34686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6" name="AutoShape 171"/>
            <p:cNvSpPr>
              <a:spLocks/>
            </p:cNvSpPr>
            <p:nvPr/>
          </p:nvSpPr>
          <p:spPr bwMode="auto">
            <a:xfrm>
              <a:off x="13703300" y="10248900"/>
              <a:ext cx="11113" cy="34639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7" name="AutoShape 172"/>
            <p:cNvSpPr>
              <a:spLocks/>
            </p:cNvSpPr>
            <p:nvPr/>
          </p:nvSpPr>
          <p:spPr bwMode="auto">
            <a:xfrm>
              <a:off x="13550900" y="9131300"/>
              <a:ext cx="11113" cy="45783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8" name="AutoShape 173"/>
            <p:cNvSpPr>
              <a:spLocks/>
            </p:cNvSpPr>
            <p:nvPr/>
          </p:nvSpPr>
          <p:spPr bwMode="auto">
            <a:xfrm>
              <a:off x="13525500" y="9804400"/>
              <a:ext cx="11113" cy="39100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9" name="AutoShape 174"/>
            <p:cNvSpPr>
              <a:spLocks/>
            </p:cNvSpPr>
            <p:nvPr/>
          </p:nvSpPr>
          <p:spPr bwMode="auto">
            <a:xfrm>
              <a:off x="13487400" y="12458700"/>
              <a:ext cx="11113" cy="12509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90" name="AutoShape 175"/>
            <p:cNvSpPr>
              <a:spLocks/>
            </p:cNvSpPr>
            <p:nvPr/>
          </p:nvSpPr>
          <p:spPr bwMode="auto">
            <a:xfrm>
              <a:off x="13411200" y="10045700"/>
              <a:ext cx="11113" cy="36718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91" name="AutoShape 176"/>
            <p:cNvSpPr>
              <a:spLocks/>
            </p:cNvSpPr>
            <p:nvPr/>
          </p:nvSpPr>
          <p:spPr bwMode="auto">
            <a:xfrm>
              <a:off x="13385800" y="9931400"/>
              <a:ext cx="11113" cy="37830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92" name="AutoShape 177"/>
            <p:cNvSpPr>
              <a:spLocks/>
            </p:cNvSpPr>
            <p:nvPr/>
          </p:nvSpPr>
          <p:spPr bwMode="auto">
            <a:xfrm>
              <a:off x="13360400" y="9232900"/>
              <a:ext cx="11113" cy="44783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93" name="AutoShape 178"/>
            <p:cNvSpPr>
              <a:spLocks/>
            </p:cNvSpPr>
            <p:nvPr/>
          </p:nvSpPr>
          <p:spPr bwMode="auto">
            <a:xfrm>
              <a:off x="13296900" y="11506200"/>
              <a:ext cx="11113" cy="22034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94" name="AutoShape 179"/>
            <p:cNvSpPr>
              <a:spLocks/>
            </p:cNvSpPr>
            <p:nvPr/>
          </p:nvSpPr>
          <p:spPr bwMode="auto">
            <a:xfrm>
              <a:off x="13246100" y="9131300"/>
              <a:ext cx="11113" cy="45878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95" name="AutoShape 180"/>
            <p:cNvSpPr>
              <a:spLocks/>
            </p:cNvSpPr>
            <p:nvPr/>
          </p:nvSpPr>
          <p:spPr bwMode="auto">
            <a:xfrm>
              <a:off x="13208000" y="9867900"/>
              <a:ext cx="11113" cy="38512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96" name="AutoShape 181"/>
            <p:cNvSpPr>
              <a:spLocks/>
            </p:cNvSpPr>
            <p:nvPr/>
          </p:nvSpPr>
          <p:spPr bwMode="auto">
            <a:xfrm>
              <a:off x="13157200" y="10160000"/>
              <a:ext cx="11113" cy="35560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97" name="AutoShape 182"/>
            <p:cNvSpPr>
              <a:spLocks/>
            </p:cNvSpPr>
            <p:nvPr/>
          </p:nvSpPr>
          <p:spPr bwMode="auto">
            <a:xfrm>
              <a:off x="13093700" y="9969500"/>
              <a:ext cx="11113" cy="37512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98" name="AutoShape 183"/>
            <p:cNvSpPr>
              <a:spLocks/>
            </p:cNvSpPr>
            <p:nvPr/>
          </p:nvSpPr>
          <p:spPr bwMode="auto">
            <a:xfrm>
              <a:off x="13055600" y="9220200"/>
              <a:ext cx="11113" cy="44942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99" name="AutoShape 184"/>
            <p:cNvSpPr>
              <a:spLocks/>
            </p:cNvSpPr>
            <p:nvPr/>
          </p:nvSpPr>
          <p:spPr bwMode="auto">
            <a:xfrm>
              <a:off x="12966700" y="11277600"/>
              <a:ext cx="11113" cy="24368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00" name="AutoShape 185"/>
            <p:cNvSpPr>
              <a:spLocks/>
            </p:cNvSpPr>
            <p:nvPr/>
          </p:nvSpPr>
          <p:spPr bwMode="auto">
            <a:xfrm>
              <a:off x="12915900" y="10350500"/>
              <a:ext cx="11113" cy="33607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01" name="AutoShape 186"/>
            <p:cNvSpPr>
              <a:spLocks/>
            </p:cNvSpPr>
            <p:nvPr/>
          </p:nvSpPr>
          <p:spPr bwMode="auto">
            <a:xfrm>
              <a:off x="12865100" y="9601200"/>
              <a:ext cx="11113" cy="41179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02" name="AutoShape 187"/>
            <p:cNvSpPr>
              <a:spLocks/>
            </p:cNvSpPr>
            <p:nvPr/>
          </p:nvSpPr>
          <p:spPr bwMode="auto">
            <a:xfrm>
              <a:off x="12852400" y="10160000"/>
              <a:ext cx="11113" cy="35544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03" name="AutoShape 188"/>
            <p:cNvSpPr>
              <a:spLocks/>
            </p:cNvSpPr>
            <p:nvPr/>
          </p:nvSpPr>
          <p:spPr bwMode="auto">
            <a:xfrm>
              <a:off x="12763500" y="13487400"/>
              <a:ext cx="11113" cy="2317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04" name="AutoShape 189"/>
            <p:cNvSpPr>
              <a:spLocks/>
            </p:cNvSpPr>
            <p:nvPr/>
          </p:nvSpPr>
          <p:spPr bwMode="auto">
            <a:xfrm>
              <a:off x="12750800" y="9474200"/>
              <a:ext cx="11113" cy="42402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05" name="AutoShape 190"/>
            <p:cNvSpPr>
              <a:spLocks/>
            </p:cNvSpPr>
            <p:nvPr/>
          </p:nvSpPr>
          <p:spPr bwMode="auto">
            <a:xfrm>
              <a:off x="12712700" y="11061700"/>
              <a:ext cx="11113" cy="26590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06" name="AutoShape 191"/>
            <p:cNvSpPr>
              <a:spLocks/>
            </p:cNvSpPr>
            <p:nvPr/>
          </p:nvSpPr>
          <p:spPr bwMode="auto">
            <a:xfrm>
              <a:off x="12636500" y="12052300"/>
              <a:ext cx="11113" cy="16684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07" name="AutoShape 192"/>
            <p:cNvSpPr>
              <a:spLocks/>
            </p:cNvSpPr>
            <p:nvPr/>
          </p:nvSpPr>
          <p:spPr bwMode="auto">
            <a:xfrm>
              <a:off x="12611100" y="10795000"/>
              <a:ext cx="11113" cy="29210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08" name="AutoShape 193"/>
            <p:cNvSpPr>
              <a:spLocks/>
            </p:cNvSpPr>
            <p:nvPr/>
          </p:nvSpPr>
          <p:spPr bwMode="auto">
            <a:xfrm>
              <a:off x="12496800" y="13030200"/>
              <a:ext cx="11113" cy="6810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09" name="AutoShape 194"/>
            <p:cNvSpPr>
              <a:spLocks/>
            </p:cNvSpPr>
            <p:nvPr/>
          </p:nvSpPr>
          <p:spPr bwMode="auto">
            <a:xfrm>
              <a:off x="12407900" y="8877300"/>
              <a:ext cx="11113" cy="48434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10" name="AutoShape 195"/>
            <p:cNvSpPr>
              <a:spLocks/>
            </p:cNvSpPr>
            <p:nvPr/>
          </p:nvSpPr>
          <p:spPr bwMode="auto">
            <a:xfrm>
              <a:off x="12369800" y="8801100"/>
              <a:ext cx="11113" cy="4916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11" name="AutoShape 196"/>
            <p:cNvSpPr>
              <a:spLocks/>
            </p:cNvSpPr>
            <p:nvPr/>
          </p:nvSpPr>
          <p:spPr bwMode="auto">
            <a:xfrm>
              <a:off x="12293600" y="9715500"/>
              <a:ext cx="11113" cy="40036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12" name="AutoShape 197"/>
            <p:cNvSpPr>
              <a:spLocks/>
            </p:cNvSpPr>
            <p:nvPr/>
          </p:nvSpPr>
          <p:spPr bwMode="auto">
            <a:xfrm>
              <a:off x="12242800" y="12509500"/>
              <a:ext cx="11113" cy="12049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13" name="AutoShape 198"/>
            <p:cNvSpPr>
              <a:spLocks/>
            </p:cNvSpPr>
            <p:nvPr/>
          </p:nvSpPr>
          <p:spPr bwMode="auto">
            <a:xfrm>
              <a:off x="12192000" y="11760200"/>
              <a:ext cx="11113" cy="19573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14" name="AutoShape 199"/>
            <p:cNvSpPr>
              <a:spLocks/>
            </p:cNvSpPr>
            <p:nvPr/>
          </p:nvSpPr>
          <p:spPr bwMode="auto">
            <a:xfrm>
              <a:off x="12115800" y="10579100"/>
              <a:ext cx="11113" cy="31400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15" name="AutoShape 200"/>
            <p:cNvSpPr>
              <a:spLocks/>
            </p:cNvSpPr>
            <p:nvPr/>
          </p:nvSpPr>
          <p:spPr bwMode="auto">
            <a:xfrm>
              <a:off x="12039600" y="9067800"/>
              <a:ext cx="11113" cy="46513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16" name="AutoShape 201"/>
            <p:cNvSpPr>
              <a:spLocks/>
            </p:cNvSpPr>
            <p:nvPr/>
          </p:nvSpPr>
          <p:spPr bwMode="auto">
            <a:xfrm>
              <a:off x="11988800" y="10998200"/>
              <a:ext cx="11113" cy="27178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17" name="AutoShape 202"/>
            <p:cNvSpPr>
              <a:spLocks/>
            </p:cNvSpPr>
            <p:nvPr/>
          </p:nvSpPr>
          <p:spPr bwMode="auto">
            <a:xfrm>
              <a:off x="11950700" y="13538200"/>
              <a:ext cx="11113" cy="1762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18" name="AutoShape 203"/>
            <p:cNvSpPr>
              <a:spLocks/>
            </p:cNvSpPr>
            <p:nvPr/>
          </p:nvSpPr>
          <p:spPr bwMode="auto">
            <a:xfrm>
              <a:off x="11874500" y="9105900"/>
              <a:ext cx="11113" cy="46085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19" name="AutoShape 204"/>
            <p:cNvSpPr>
              <a:spLocks/>
            </p:cNvSpPr>
            <p:nvPr/>
          </p:nvSpPr>
          <p:spPr bwMode="auto">
            <a:xfrm>
              <a:off x="11823700" y="12533313"/>
              <a:ext cx="11113" cy="11874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20" name="AutoShape 205"/>
            <p:cNvSpPr>
              <a:spLocks/>
            </p:cNvSpPr>
            <p:nvPr/>
          </p:nvSpPr>
          <p:spPr bwMode="auto">
            <a:xfrm>
              <a:off x="11823700" y="10198100"/>
              <a:ext cx="11113" cy="35147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21" name="AutoShape 206"/>
            <p:cNvSpPr>
              <a:spLocks/>
            </p:cNvSpPr>
            <p:nvPr/>
          </p:nvSpPr>
          <p:spPr bwMode="auto">
            <a:xfrm>
              <a:off x="11696700" y="9525000"/>
              <a:ext cx="11113" cy="41846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22" name="AutoShape 207"/>
            <p:cNvSpPr>
              <a:spLocks/>
            </p:cNvSpPr>
            <p:nvPr/>
          </p:nvSpPr>
          <p:spPr bwMode="auto">
            <a:xfrm>
              <a:off x="11633200" y="10223500"/>
              <a:ext cx="11113" cy="34940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23" name="AutoShape 208"/>
            <p:cNvSpPr>
              <a:spLocks/>
            </p:cNvSpPr>
            <p:nvPr/>
          </p:nvSpPr>
          <p:spPr bwMode="auto">
            <a:xfrm>
              <a:off x="11544300" y="11645900"/>
              <a:ext cx="11113" cy="20685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24" name="AutoShape 209"/>
            <p:cNvSpPr>
              <a:spLocks/>
            </p:cNvSpPr>
            <p:nvPr/>
          </p:nvSpPr>
          <p:spPr bwMode="auto">
            <a:xfrm>
              <a:off x="11480800" y="11201400"/>
              <a:ext cx="11113" cy="25177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25" name="AutoShape 210"/>
            <p:cNvSpPr>
              <a:spLocks/>
            </p:cNvSpPr>
            <p:nvPr/>
          </p:nvSpPr>
          <p:spPr bwMode="auto">
            <a:xfrm>
              <a:off x="11442700" y="12458700"/>
              <a:ext cx="11113" cy="12573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26" name="AutoShape 211"/>
            <p:cNvSpPr>
              <a:spLocks/>
            </p:cNvSpPr>
            <p:nvPr/>
          </p:nvSpPr>
          <p:spPr bwMode="auto">
            <a:xfrm>
              <a:off x="11379200" y="9702800"/>
              <a:ext cx="11113" cy="40163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27" name="AutoShape 212"/>
            <p:cNvSpPr>
              <a:spLocks/>
            </p:cNvSpPr>
            <p:nvPr/>
          </p:nvSpPr>
          <p:spPr bwMode="auto">
            <a:xfrm>
              <a:off x="11341100" y="10147300"/>
              <a:ext cx="11113" cy="35734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28" name="AutoShape 213"/>
            <p:cNvSpPr>
              <a:spLocks/>
            </p:cNvSpPr>
            <p:nvPr/>
          </p:nvSpPr>
          <p:spPr bwMode="auto">
            <a:xfrm>
              <a:off x="11303000" y="10464800"/>
              <a:ext cx="11113" cy="32496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29" name="AutoShape 214"/>
            <p:cNvSpPr>
              <a:spLocks/>
            </p:cNvSpPr>
            <p:nvPr/>
          </p:nvSpPr>
          <p:spPr bwMode="auto">
            <a:xfrm>
              <a:off x="11252200" y="10198100"/>
              <a:ext cx="11113" cy="3519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30" name="AutoShape 215"/>
            <p:cNvSpPr>
              <a:spLocks/>
            </p:cNvSpPr>
            <p:nvPr/>
          </p:nvSpPr>
          <p:spPr bwMode="auto">
            <a:xfrm>
              <a:off x="11188700" y="13665200"/>
              <a:ext cx="11113" cy="508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31" name="AutoShape 216"/>
            <p:cNvSpPr>
              <a:spLocks/>
            </p:cNvSpPr>
            <p:nvPr/>
          </p:nvSpPr>
          <p:spPr bwMode="auto">
            <a:xfrm>
              <a:off x="11150600" y="11137900"/>
              <a:ext cx="11113" cy="25765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32" name="AutoShape 217"/>
            <p:cNvSpPr>
              <a:spLocks/>
            </p:cNvSpPr>
            <p:nvPr/>
          </p:nvSpPr>
          <p:spPr bwMode="auto">
            <a:xfrm>
              <a:off x="11074400" y="9867900"/>
              <a:ext cx="11113" cy="38465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33" name="AutoShape 218"/>
            <p:cNvSpPr>
              <a:spLocks/>
            </p:cNvSpPr>
            <p:nvPr/>
          </p:nvSpPr>
          <p:spPr bwMode="auto">
            <a:xfrm>
              <a:off x="11023600" y="12128500"/>
              <a:ext cx="11113" cy="15859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34" name="AutoShape 219"/>
            <p:cNvSpPr>
              <a:spLocks/>
            </p:cNvSpPr>
            <p:nvPr/>
          </p:nvSpPr>
          <p:spPr bwMode="auto">
            <a:xfrm>
              <a:off x="11010900" y="12687300"/>
              <a:ext cx="11113" cy="10223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35" name="AutoShape 220"/>
            <p:cNvSpPr>
              <a:spLocks/>
            </p:cNvSpPr>
            <p:nvPr/>
          </p:nvSpPr>
          <p:spPr bwMode="auto">
            <a:xfrm>
              <a:off x="10947400" y="13246100"/>
              <a:ext cx="11113" cy="4730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36" name="AutoShape 221"/>
            <p:cNvSpPr>
              <a:spLocks/>
            </p:cNvSpPr>
            <p:nvPr/>
          </p:nvSpPr>
          <p:spPr bwMode="auto">
            <a:xfrm>
              <a:off x="10896600" y="10375900"/>
              <a:ext cx="11113" cy="33337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37" name="AutoShape 222"/>
            <p:cNvSpPr>
              <a:spLocks/>
            </p:cNvSpPr>
            <p:nvPr/>
          </p:nvSpPr>
          <p:spPr bwMode="auto">
            <a:xfrm>
              <a:off x="10858500" y="11277600"/>
              <a:ext cx="11113" cy="24399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38" name="AutoShape 223"/>
            <p:cNvSpPr>
              <a:spLocks/>
            </p:cNvSpPr>
            <p:nvPr/>
          </p:nvSpPr>
          <p:spPr bwMode="auto">
            <a:xfrm>
              <a:off x="10795000" y="10388600"/>
              <a:ext cx="11113" cy="33321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39" name="AutoShape 224"/>
            <p:cNvSpPr>
              <a:spLocks/>
            </p:cNvSpPr>
            <p:nvPr/>
          </p:nvSpPr>
          <p:spPr bwMode="auto">
            <a:xfrm>
              <a:off x="10680700" y="11506200"/>
              <a:ext cx="11113" cy="22066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40" name="AutoShape 225"/>
            <p:cNvSpPr>
              <a:spLocks/>
            </p:cNvSpPr>
            <p:nvPr/>
          </p:nvSpPr>
          <p:spPr bwMode="auto">
            <a:xfrm>
              <a:off x="10629900" y="10312400"/>
              <a:ext cx="11113" cy="34083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41" name="AutoShape 226"/>
            <p:cNvSpPr>
              <a:spLocks/>
            </p:cNvSpPr>
            <p:nvPr/>
          </p:nvSpPr>
          <p:spPr bwMode="auto">
            <a:xfrm>
              <a:off x="10553700" y="11099800"/>
              <a:ext cx="11113" cy="26193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42" name="AutoShape 227"/>
            <p:cNvSpPr>
              <a:spLocks/>
            </p:cNvSpPr>
            <p:nvPr/>
          </p:nvSpPr>
          <p:spPr bwMode="auto">
            <a:xfrm>
              <a:off x="10528300" y="10579100"/>
              <a:ext cx="11113" cy="31321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43" name="AutoShape 228"/>
            <p:cNvSpPr>
              <a:spLocks/>
            </p:cNvSpPr>
            <p:nvPr/>
          </p:nvSpPr>
          <p:spPr bwMode="auto">
            <a:xfrm>
              <a:off x="10452100" y="11772900"/>
              <a:ext cx="11113" cy="19415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44" name="AutoShape 229"/>
            <p:cNvSpPr>
              <a:spLocks/>
            </p:cNvSpPr>
            <p:nvPr/>
          </p:nvSpPr>
          <p:spPr bwMode="auto">
            <a:xfrm>
              <a:off x="10388600" y="11531600"/>
              <a:ext cx="11113" cy="21891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45" name="AutoShape 230"/>
            <p:cNvSpPr>
              <a:spLocks/>
            </p:cNvSpPr>
            <p:nvPr/>
          </p:nvSpPr>
          <p:spPr bwMode="auto">
            <a:xfrm>
              <a:off x="10375900" y="9613900"/>
              <a:ext cx="11113" cy="41068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46" name="AutoShape 231"/>
            <p:cNvSpPr>
              <a:spLocks/>
            </p:cNvSpPr>
            <p:nvPr/>
          </p:nvSpPr>
          <p:spPr bwMode="auto">
            <a:xfrm>
              <a:off x="10325100" y="11988800"/>
              <a:ext cx="11113" cy="17319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47" name="AutoShape 232"/>
            <p:cNvSpPr>
              <a:spLocks/>
            </p:cNvSpPr>
            <p:nvPr/>
          </p:nvSpPr>
          <p:spPr bwMode="auto">
            <a:xfrm>
              <a:off x="10274300" y="12865100"/>
              <a:ext cx="11113" cy="8445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48" name="AutoShape 233"/>
            <p:cNvSpPr>
              <a:spLocks/>
            </p:cNvSpPr>
            <p:nvPr/>
          </p:nvSpPr>
          <p:spPr bwMode="auto">
            <a:xfrm>
              <a:off x="10236200" y="11772900"/>
              <a:ext cx="11113" cy="19367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49" name="AutoShape 234"/>
            <p:cNvSpPr>
              <a:spLocks/>
            </p:cNvSpPr>
            <p:nvPr/>
          </p:nvSpPr>
          <p:spPr bwMode="auto">
            <a:xfrm>
              <a:off x="10185400" y="11899900"/>
              <a:ext cx="11113" cy="18192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50" name="AutoShape 235"/>
            <p:cNvSpPr>
              <a:spLocks/>
            </p:cNvSpPr>
            <p:nvPr/>
          </p:nvSpPr>
          <p:spPr bwMode="auto">
            <a:xfrm>
              <a:off x="10071100" y="11404600"/>
              <a:ext cx="11113" cy="23161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51" name="AutoShape 236"/>
            <p:cNvSpPr>
              <a:spLocks/>
            </p:cNvSpPr>
            <p:nvPr/>
          </p:nvSpPr>
          <p:spPr bwMode="auto">
            <a:xfrm>
              <a:off x="10007600" y="10096500"/>
              <a:ext cx="11113" cy="36147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52" name="AutoShape 237"/>
            <p:cNvSpPr>
              <a:spLocks/>
            </p:cNvSpPr>
            <p:nvPr/>
          </p:nvSpPr>
          <p:spPr bwMode="auto">
            <a:xfrm>
              <a:off x="9982200" y="11036300"/>
              <a:ext cx="11113" cy="26733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53" name="AutoShape 238"/>
            <p:cNvSpPr>
              <a:spLocks/>
            </p:cNvSpPr>
            <p:nvPr/>
          </p:nvSpPr>
          <p:spPr bwMode="auto">
            <a:xfrm>
              <a:off x="9880600" y="11049000"/>
              <a:ext cx="11113" cy="26717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54" name="AutoShape 239"/>
            <p:cNvSpPr>
              <a:spLocks/>
            </p:cNvSpPr>
            <p:nvPr/>
          </p:nvSpPr>
          <p:spPr bwMode="auto">
            <a:xfrm>
              <a:off x="9867900" y="12230100"/>
              <a:ext cx="11113" cy="14795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55" name="AutoShape 240"/>
            <p:cNvSpPr>
              <a:spLocks/>
            </p:cNvSpPr>
            <p:nvPr/>
          </p:nvSpPr>
          <p:spPr bwMode="auto">
            <a:xfrm>
              <a:off x="9791700" y="9232900"/>
              <a:ext cx="11113" cy="44878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56" name="AutoShape 241"/>
            <p:cNvSpPr>
              <a:spLocks/>
            </p:cNvSpPr>
            <p:nvPr/>
          </p:nvSpPr>
          <p:spPr bwMode="auto">
            <a:xfrm>
              <a:off x="9766300" y="8750300"/>
              <a:ext cx="11113" cy="49625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57" name="AutoShape 242"/>
            <p:cNvSpPr>
              <a:spLocks/>
            </p:cNvSpPr>
            <p:nvPr/>
          </p:nvSpPr>
          <p:spPr bwMode="auto">
            <a:xfrm>
              <a:off x="9715500" y="9486900"/>
              <a:ext cx="11113" cy="42291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58" name="AutoShape 243"/>
            <p:cNvSpPr>
              <a:spLocks/>
            </p:cNvSpPr>
            <p:nvPr/>
          </p:nvSpPr>
          <p:spPr bwMode="auto">
            <a:xfrm>
              <a:off x="9639300" y="11988800"/>
              <a:ext cx="11113" cy="17208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59" name="AutoShape 244"/>
            <p:cNvSpPr>
              <a:spLocks/>
            </p:cNvSpPr>
            <p:nvPr/>
          </p:nvSpPr>
          <p:spPr bwMode="auto">
            <a:xfrm>
              <a:off x="9613900" y="12052300"/>
              <a:ext cx="11113" cy="16652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60" name="AutoShape 245"/>
            <p:cNvSpPr>
              <a:spLocks/>
            </p:cNvSpPr>
            <p:nvPr/>
          </p:nvSpPr>
          <p:spPr bwMode="auto">
            <a:xfrm>
              <a:off x="9563100" y="11391900"/>
              <a:ext cx="11113" cy="23241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61" name="AutoShape 246"/>
            <p:cNvSpPr>
              <a:spLocks/>
            </p:cNvSpPr>
            <p:nvPr/>
          </p:nvSpPr>
          <p:spPr bwMode="auto">
            <a:xfrm>
              <a:off x="9486900" y="10617200"/>
              <a:ext cx="11113" cy="30940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62" name="AutoShape 247"/>
            <p:cNvSpPr>
              <a:spLocks/>
            </p:cNvSpPr>
            <p:nvPr/>
          </p:nvSpPr>
          <p:spPr bwMode="auto">
            <a:xfrm>
              <a:off x="9461500" y="10096500"/>
              <a:ext cx="11113" cy="36226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63" name="AutoShape 248"/>
            <p:cNvSpPr>
              <a:spLocks/>
            </p:cNvSpPr>
            <p:nvPr/>
          </p:nvSpPr>
          <p:spPr bwMode="auto">
            <a:xfrm>
              <a:off x="9398000" y="12052300"/>
              <a:ext cx="11113" cy="16652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64" name="AutoShape 249"/>
            <p:cNvSpPr>
              <a:spLocks/>
            </p:cNvSpPr>
            <p:nvPr/>
          </p:nvSpPr>
          <p:spPr bwMode="auto">
            <a:xfrm>
              <a:off x="9347200" y="8648700"/>
              <a:ext cx="11113" cy="50609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65" name="AutoShape 250"/>
            <p:cNvSpPr>
              <a:spLocks/>
            </p:cNvSpPr>
            <p:nvPr/>
          </p:nvSpPr>
          <p:spPr bwMode="auto">
            <a:xfrm>
              <a:off x="9309100" y="13258800"/>
              <a:ext cx="11113" cy="4587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66" name="AutoShape 251"/>
            <p:cNvSpPr>
              <a:spLocks/>
            </p:cNvSpPr>
            <p:nvPr/>
          </p:nvSpPr>
          <p:spPr bwMode="auto">
            <a:xfrm>
              <a:off x="9232900" y="10502900"/>
              <a:ext cx="11113" cy="32162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67" name="AutoShape 252"/>
            <p:cNvSpPr>
              <a:spLocks/>
            </p:cNvSpPr>
            <p:nvPr/>
          </p:nvSpPr>
          <p:spPr bwMode="auto">
            <a:xfrm>
              <a:off x="9169400" y="9029700"/>
              <a:ext cx="11113" cy="46878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68" name="AutoShape 253"/>
            <p:cNvSpPr>
              <a:spLocks/>
            </p:cNvSpPr>
            <p:nvPr/>
          </p:nvSpPr>
          <p:spPr bwMode="auto">
            <a:xfrm>
              <a:off x="9118600" y="13309600"/>
              <a:ext cx="11113" cy="4095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69" name="AutoShape 254"/>
            <p:cNvSpPr>
              <a:spLocks/>
            </p:cNvSpPr>
            <p:nvPr/>
          </p:nvSpPr>
          <p:spPr bwMode="auto">
            <a:xfrm>
              <a:off x="9017000" y="9245600"/>
              <a:ext cx="11113" cy="44719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70" name="AutoShape 255"/>
            <p:cNvSpPr>
              <a:spLocks/>
            </p:cNvSpPr>
            <p:nvPr/>
          </p:nvSpPr>
          <p:spPr bwMode="auto">
            <a:xfrm>
              <a:off x="8953500" y="8724900"/>
              <a:ext cx="11113" cy="49958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71" name="AutoShape 256"/>
            <p:cNvSpPr>
              <a:spLocks/>
            </p:cNvSpPr>
            <p:nvPr/>
          </p:nvSpPr>
          <p:spPr bwMode="auto">
            <a:xfrm>
              <a:off x="8902700" y="8801100"/>
              <a:ext cx="11113" cy="49101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72" name="AutoShape 257"/>
            <p:cNvSpPr>
              <a:spLocks/>
            </p:cNvSpPr>
            <p:nvPr/>
          </p:nvSpPr>
          <p:spPr bwMode="auto">
            <a:xfrm>
              <a:off x="8864600" y="9779000"/>
              <a:ext cx="11113" cy="39370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73" name="AutoShape 258"/>
            <p:cNvSpPr>
              <a:spLocks/>
            </p:cNvSpPr>
            <p:nvPr/>
          </p:nvSpPr>
          <p:spPr bwMode="auto">
            <a:xfrm>
              <a:off x="8801100" y="10579100"/>
              <a:ext cx="11113" cy="31400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74" name="AutoShape 259"/>
            <p:cNvSpPr>
              <a:spLocks/>
            </p:cNvSpPr>
            <p:nvPr/>
          </p:nvSpPr>
          <p:spPr bwMode="auto">
            <a:xfrm>
              <a:off x="8801100" y="12355513"/>
              <a:ext cx="11113" cy="136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75" name="AutoShape 260"/>
            <p:cNvSpPr>
              <a:spLocks/>
            </p:cNvSpPr>
            <p:nvPr/>
          </p:nvSpPr>
          <p:spPr bwMode="auto">
            <a:xfrm>
              <a:off x="8699500" y="9728200"/>
              <a:ext cx="11113" cy="39862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76" name="AutoShape 261"/>
            <p:cNvSpPr>
              <a:spLocks/>
            </p:cNvSpPr>
            <p:nvPr/>
          </p:nvSpPr>
          <p:spPr bwMode="auto">
            <a:xfrm>
              <a:off x="8648700" y="9486900"/>
              <a:ext cx="11113" cy="42306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77" name="AutoShape 262"/>
            <p:cNvSpPr>
              <a:spLocks/>
            </p:cNvSpPr>
            <p:nvPr/>
          </p:nvSpPr>
          <p:spPr bwMode="auto">
            <a:xfrm>
              <a:off x="8610600" y="10909300"/>
              <a:ext cx="11113" cy="28082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78" name="AutoShape 263"/>
            <p:cNvSpPr>
              <a:spLocks/>
            </p:cNvSpPr>
            <p:nvPr/>
          </p:nvSpPr>
          <p:spPr bwMode="auto">
            <a:xfrm>
              <a:off x="8585200" y="10439400"/>
              <a:ext cx="11113" cy="32718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79" name="AutoShape 264"/>
            <p:cNvSpPr>
              <a:spLocks/>
            </p:cNvSpPr>
            <p:nvPr/>
          </p:nvSpPr>
          <p:spPr bwMode="auto">
            <a:xfrm>
              <a:off x="8445500" y="11595100"/>
              <a:ext cx="11113" cy="21193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80" name="AutoShape 265"/>
            <p:cNvSpPr>
              <a:spLocks/>
            </p:cNvSpPr>
            <p:nvPr/>
          </p:nvSpPr>
          <p:spPr bwMode="auto">
            <a:xfrm>
              <a:off x="8382000" y="11112500"/>
              <a:ext cx="11113" cy="26035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81" name="AutoShape 266"/>
            <p:cNvSpPr>
              <a:spLocks/>
            </p:cNvSpPr>
            <p:nvPr/>
          </p:nvSpPr>
          <p:spPr bwMode="auto">
            <a:xfrm>
              <a:off x="8318500" y="12419013"/>
              <a:ext cx="11113" cy="1300162"/>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82" name="AutoShape 267"/>
            <p:cNvSpPr>
              <a:spLocks/>
            </p:cNvSpPr>
            <p:nvPr/>
          </p:nvSpPr>
          <p:spPr bwMode="auto">
            <a:xfrm>
              <a:off x="8191500" y="13144500"/>
              <a:ext cx="11113" cy="5683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83" name="AutoShape 268"/>
            <p:cNvSpPr>
              <a:spLocks/>
            </p:cNvSpPr>
            <p:nvPr/>
          </p:nvSpPr>
          <p:spPr bwMode="auto">
            <a:xfrm>
              <a:off x="8128000" y="10096500"/>
              <a:ext cx="11113" cy="36163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84" name="AutoShape 269"/>
            <p:cNvSpPr>
              <a:spLocks/>
            </p:cNvSpPr>
            <p:nvPr/>
          </p:nvSpPr>
          <p:spPr bwMode="auto">
            <a:xfrm>
              <a:off x="8051800" y="12001500"/>
              <a:ext cx="11113" cy="17113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85" name="AutoShape 270"/>
            <p:cNvSpPr>
              <a:spLocks/>
            </p:cNvSpPr>
            <p:nvPr/>
          </p:nvSpPr>
          <p:spPr bwMode="auto">
            <a:xfrm>
              <a:off x="8001000" y="9969500"/>
              <a:ext cx="11113" cy="37433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86" name="AutoShape 271"/>
            <p:cNvSpPr>
              <a:spLocks/>
            </p:cNvSpPr>
            <p:nvPr/>
          </p:nvSpPr>
          <p:spPr bwMode="auto">
            <a:xfrm>
              <a:off x="7848600" y="13423900"/>
              <a:ext cx="11113" cy="2905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87" name="AutoShape 272"/>
            <p:cNvSpPr>
              <a:spLocks/>
            </p:cNvSpPr>
            <p:nvPr/>
          </p:nvSpPr>
          <p:spPr bwMode="auto">
            <a:xfrm>
              <a:off x="7759700" y="11874500"/>
              <a:ext cx="11113" cy="18367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88" name="AutoShape 273"/>
            <p:cNvSpPr>
              <a:spLocks/>
            </p:cNvSpPr>
            <p:nvPr/>
          </p:nvSpPr>
          <p:spPr bwMode="auto">
            <a:xfrm>
              <a:off x="7747000" y="11480800"/>
              <a:ext cx="11113" cy="22336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89" name="AutoShape 274"/>
            <p:cNvSpPr>
              <a:spLocks/>
            </p:cNvSpPr>
            <p:nvPr/>
          </p:nvSpPr>
          <p:spPr bwMode="auto">
            <a:xfrm>
              <a:off x="7658100" y="10617200"/>
              <a:ext cx="11113" cy="31035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90" name="AutoShape 275"/>
            <p:cNvSpPr>
              <a:spLocks/>
            </p:cNvSpPr>
            <p:nvPr/>
          </p:nvSpPr>
          <p:spPr bwMode="auto">
            <a:xfrm>
              <a:off x="7594600" y="9690100"/>
              <a:ext cx="11113" cy="40290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91" name="AutoShape 276"/>
            <p:cNvSpPr>
              <a:spLocks/>
            </p:cNvSpPr>
            <p:nvPr/>
          </p:nvSpPr>
          <p:spPr bwMode="auto">
            <a:xfrm>
              <a:off x="7543800" y="11925300"/>
              <a:ext cx="11113" cy="17938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92" name="AutoShape 277"/>
            <p:cNvSpPr>
              <a:spLocks/>
            </p:cNvSpPr>
            <p:nvPr/>
          </p:nvSpPr>
          <p:spPr bwMode="auto">
            <a:xfrm>
              <a:off x="7454900" y="12877800"/>
              <a:ext cx="11113" cy="8350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93" name="AutoShape 278"/>
            <p:cNvSpPr>
              <a:spLocks/>
            </p:cNvSpPr>
            <p:nvPr/>
          </p:nvSpPr>
          <p:spPr bwMode="auto">
            <a:xfrm>
              <a:off x="7404100" y="10020300"/>
              <a:ext cx="11113" cy="37004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94" name="AutoShape 279"/>
            <p:cNvSpPr>
              <a:spLocks/>
            </p:cNvSpPr>
            <p:nvPr/>
          </p:nvSpPr>
          <p:spPr bwMode="auto">
            <a:xfrm>
              <a:off x="7391400" y="10998200"/>
              <a:ext cx="11113" cy="27098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95" name="AutoShape 280"/>
            <p:cNvSpPr>
              <a:spLocks/>
            </p:cNvSpPr>
            <p:nvPr/>
          </p:nvSpPr>
          <p:spPr bwMode="auto">
            <a:xfrm>
              <a:off x="7353300" y="12103100"/>
              <a:ext cx="11113" cy="16097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96" name="AutoShape 281"/>
            <p:cNvSpPr>
              <a:spLocks/>
            </p:cNvSpPr>
            <p:nvPr/>
          </p:nvSpPr>
          <p:spPr bwMode="auto">
            <a:xfrm>
              <a:off x="7264400" y="13322300"/>
              <a:ext cx="11113" cy="3921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97" name="AutoShape 282"/>
            <p:cNvSpPr>
              <a:spLocks/>
            </p:cNvSpPr>
            <p:nvPr/>
          </p:nvSpPr>
          <p:spPr bwMode="auto">
            <a:xfrm>
              <a:off x="7251700" y="11506200"/>
              <a:ext cx="11113" cy="22113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98" name="AutoShape 283"/>
            <p:cNvSpPr>
              <a:spLocks/>
            </p:cNvSpPr>
            <p:nvPr/>
          </p:nvSpPr>
          <p:spPr bwMode="auto">
            <a:xfrm>
              <a:off x="7175500" y="12636500"/>
              <a:ext cx="11113" cy="10747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299" name="AutoShape 284"/>
            <p:cNvSpPr>
              <a:spLocks/>
            </p:cNvSpPr>
            <p:nvPr/>
          </p:nvSpPr>
          <p:spPr bwMode="auto">
            <a:xfrm>
              <a:off x="7150100" y="8851900"/>
              <a:ext cx="11113" cy="48625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00" name="AutoShape 285"/>
            <p:cNvSpPr>
              <a:spLocks/>
            </p:cNvSpPr>
            <p:nvPr/>
          </p:nvSpPr>
          <p:spPr bwMode="auto">
            <a:xfrm>
              <a:off x="7048500" y="10312400"/>
              <a:ext cx="11113" cy="3397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01" name="AutoShape 286"/>
            <p:cNvSpPr>
              <a:spLocks/>
            </p:cNvSpPr>
            <p:nvPr/>
          </p:nvSpPr>
          <p:spPr bwMode="auto">
            <a:xfrm>
              <a:off x="7061200" y="12674600"/>
              <a:ext cx="11113" cy="10414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02" name="AutoShape 287"/>
            <p:cNvSpPr>
              <a:spLocks/>
            </p:cNvSpPr>
            <p:nvPr/>
          </p:nvSpPr>
          <p:spPr bwMode="auto">
            <a:xfrm>
              <a:off x="6997700" y="9994900"/>
              <a:ext cx="11113" cy="37163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03" name="AutoShape 288"/>
            <p:cNvSpPr>
              <a:spLocks/>
            </p:cNvSpPr>
            <p:nvPr/>
          </p:nvSpPr>
          <p:spPr bwMode="auto">
            <a:xfrm>
              <a:off x="6934200" y="10134600"/>
              <a:ext cx="11113" cy="35845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04" name="AutoShape 289"/>
            <p:cNvSpPr>
              <a:spLocks/>
            </p:cNvSpPr>
            <p:nvPr/>
          </p:nvSpPr>
          <p:spPr bwMode="auto">
            <a:xfrm>
              <a:off x="6883400" y="10033000"/>
              <a:ext cx="11113" cy="36766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05" name="AutoShape 290"/>
            <p:cNvSpPr>
              <a:spLocks/>
            </p:cNvSpPr>
            <p:nvPr/>
          </p:nvSpPr>
          <p:spPr bwMode="auto">
            <a:xfrm>
              <a:off x="6819900" y="10058400"/>
              <a:ext cx="11113" cy="36591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06" name="AutoShape 291"/>
            <p:cNvSpPr>
              <a:spLocks/>
            </p:cNvSpPr>
            <p:nvPr/>
          </p:nvSpPr>
          <p:spPr bwMode="auto">
            <a:xfrm>
              <a:off x="6781800" y="9017000"/>
              <a:ext cx="11113" cy="47037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07" name="AutoShape 292"/>
            <p:cNvSpPr>
              <a:spLocks/>
            </p:cNvSpPr>
            <p:nvPr/>
          </p:nvSpPr>
          <p:spPr bwMode="auto">
            <a:xfrm>
              <a:off x="6743700" y="12700000"/>
              <a:ext cx="11113" cy="10160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08" name="AutoShape 293"/>
            <p:cNvSpPr>
              <a:spLocks/>
            </p:cNvSpPr>
            <p:nvPr/>
          </p:nvSpPr>
          <p:spPr bwMode="auto">
            <a:xfrm>
              <a:off x="6680200" y="9613900"/>
              <a:ext cx="11113" cy="41005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09" name="AutoShape 294"/>
            <p:cNvSpPr>
              <a:spLocks/>
            </p:cNvSpPr>
            <p:nvPr/>
          </p:nvSpPr>
          <p:spPr bwMode="auto">
            <a:xfrm>
              <a:off x="6629400" y="9588500"/>
              <a:ext cx="11113" cy="41211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10" name="AutoShape 295"/>
            <p:cNvSpPr>
              <a:spLocks/>
            </p:cNvSpPr>
            <p:nvPr/>
          </p:nvSpPr>
          <p:spPr bwMode="auto">
            <a:xfrm>
              <a:off x="6604000" y="9677400"/>
              <a:ext cx="11113" cy="40417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11" name="AutoShape 296"/>
            <p:cNvSpPr>
              <a:spLocks/>
            </p:cNvSpPr>
            <p:nvPr/>
          </p:nvSpPr>
          <p:spPr bwMode="auto">
            <a:xfrm>
              <a:off x="6527800" y="8915400"/>
              <a:ext cx="11113" cy="48037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12" name="AutoShape 297"/>
            <p:cNvSpPr>
              <a:spLocks/>
            </p:cNvSpPr>
            <p:nvPr/>
          </p:nvSpPr>
          <p:spPr bwMode="auto">
            <a:xfrm>
              <a:off x="6489700" y="10998200"/>
              <a:ext cx="11113" cy="27225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13" name="AutoShape 298"/>
            <p:cNvSpPr>
              <a:spLocks/>
            </p:cNvSpPr>
            <p:nvPr/>
          </p:nvSpPr>
          <p:spPr bwMode="auto">
            <a:xfrm>
              <a:off x="6400800" y="12876213"/>
              <a:ext cx="11113" cy="836612"/>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14" name="AutoShape 299"/>
            <p:cNvSpPr>
              <a:spLocks/>
            </p:cNvSpPr>
            <p:nvPr/>
          </p:nvSpPr>
          <p:spPr bwMode="auto">
            <a:xfrm>
              <a:off x="6375400" y="12242800"/>
              <a:ext cx="11113" cy="14700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15" name="AutoShape 300"/>
            <p:cNvSpPr>
              <a:spLocks/>
            </p:cNvSpPr>
            <p:nvPr/>
          </p:nvSpPr>
          <p:spPr bwMode="auto">
            <a:xfrm>
              <a:off x="6324600" y="9271000"/>
              <a:ext cx="11113" cy="44402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16" name="AutoShape 301"/>
            <p:cNvSpPr>
              <a:spLocks/>
            </p:cNvSpPr>
            <p:nvPr/>
          </p:nvSpPr>
          <p:spPr bwMode="auto">
            <a:xfrm>
              <a:off x="6286500" y="10896600"/>
              <a:ext cx="11113" cy="28130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17" name="AutoShape 302"/>
            <p:cNvSpPr>
              <a:spLocks/>
            </p:cNvSpPr>
            <p:nvPr/>
          </p:nvSpPr>
          <p:spPr bwMode="auto">
            <a:xfrm>
              <a:off x="6223000" y="12674600"/>
              <a:ext cx="11113" cy="10382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18" name="AutoShape 303"/>
            <p:cNvSpPr>
              <a:spLocks/>
            </p:cNvSpPr>
            <p:nvPr/>
          </p:nvSpPr>
          <p:spPr bwMode="auto">
            <a:xfrm>
              <a:off x="6172200" y="12052300"/>
              <a:ext cx="11113" cy="16605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19" name="AutoShape 304"/>
            <p:cNvSpPr>
              <a:spLocks/>
            </p:cNvSpPr>
            <p:nvPr/>
          </p:nvSpPr>
          <p:spPr bwMode="auto">
            <a:xfrm>
              <a:off x="6159500" y="9677400"/>
              <a:ext cx="11113" cy="40401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20" name="AutoShape 305"/>
            <p:cNvSpPr>
              <a:spLocks/>
            </p:cNvSpPr>
            <p:nvPr/>
          </p:nvSpPr>
          <p:spPr bwMode="auto">
            <a:xfrm>
              <a:off x="6057900" y="11569700"/>
              <a:ext cx="11113" cy="21447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21" name="AutoShape 306"/>
            <p:cNvSpPr>
              <a:spLocks/>
            </p:cNvSpPr>
            <p:nvPr/>
          </p:nvSpPr>
          <p:spPr bwMode="auto">
            <a:xfrm>
              <a:off x="5969000" y="10795000"/>
              <a:ext cx="11113" cy="29178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22" name="AutoShape 307"/>
            <p:cNvSpPr>
              <a:spLocks/>
            </p:cNvSpPr>
            <p:nvPr/>
          </p:nvSpPr>
          <p:spPr bwMode="auto">
            <a:xfrm>
              <a:off x="5930900" y="11341100"/>
              <a:ext cx="11113" cy="23796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23" name="AutoShape 308"/>
            <p:cNvSpPr>
              <a:spLocks/>
            </p:cNvSpPr>
            <p:nvPr/>
          </p:nvSpPr>
          <p:spPr bwMode="auto">
            <a:xfrm>
              <a:off x="5892800" y="9512300"/>
              <a:ext cx="11113" cy="42084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24" name="AutoShape 309"/>
            <p:cNvSpPr>
              <a:spLocks/>
            </p:cNvSpPr>
            <p:nvPr/>
          </p:nvSpPr>
          <p:spPr bwMode="auto">
            <a:xfrm>
              <a:off x="5753100" y="12611100"/>
              <a:ext cx="11113" cy="11033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25" name="AutoShape 310"/>
            <p:cNvSpPr>
              <a:spLocks/>
            </p:cNvSpPr>
            <p:nvPr/>
          </p:nvSpPr>
          <p:spPr bwMode="auto">
            <a:xfrm>
              <a:off x="5753100" y="9232900"/>
              <a:ext cx="11113" cy="44878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26" name="AutoShape 311"/>
            <p:cNvSpPr>
              <a:spLocks/>
            </p:cNvSpPr>
            <p:nvPr/>
          </p:nvSpPr>
          <p:spPr bwMode="auto">
            <a:xfrm>
              <a:off x="5664200" y="9791700"/>
              <a:ext cx="11113" cy="392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27" name="AutoShape 312"/>
            <p:cNvSpPr>
              <a:spLocks/>
            </p:cNvSpPr>
            <p:nvPr/>
          </p:nvSpPr>
          <p:spPr bwMode="auto">
            <a:xfrm>
              <a:off x="5588000" y="10185400"/>
              <a:ext cx="11113" cy="35306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28" name="AutoShape 313"/>
            <p:cNvSpPr>
              <a:spLocks/>
            </p:cNvSpPr>
            <p:nvPr/>
          </p:nvSpPr>
          <p:spPr bwMode="auto">
            <a:xfrm>
              <a:off x="5537200" y="10007600"/>
              <a:ext cx="11113" cy="37131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29" name="AutoShape 314"/>
            <p:cNvSpPr>
              <a:spLocks/>
            </p:cNvSpPr>
            <p:nvPr/>
          </p:nvSpPr>
          <p:spPr bwMode="auto">
            <a:xfrm>
              <a:off x="5473700" y="11341100"/>
              <a:ext cx="11113" cy="23733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30" name="AutoShape 315"/>
            <p:cNvSpPr>
              <a:spLocks/>
            </p:cNvSpPr>
            <p:nvPr/>
          </p:nvSpPr>
          <p:spPr bwMode="auto">
            <a:xfrm>
              <a:off x="5422900" y="12776200"/>
              <a:ext cx="11113" cy="9334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31" name="AutoShape 316"/>
            <p:cNvSpPr>
              <a:spLocks/>
            </p:cNvSpPr>
            <p:nvPr/>
          </p:nvSpPr>
          <p:spPr bwMode="auto">
            <a:xfrm>
              <a:off x="5384800" y="9867900"/>
              <a:ext cx="11113" cy="38417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32" name="AutoShape 317"/>
            <p:cNvSpPr>
              <a:spLocks/>
            </p:cNvSpPr>
            <p:nvPr/>
          </p:nvSpPr>
          <p:spPr bwMode="auto">
            <a:xfrm>
              <a:off x="5334000" y="9588500"/>
              <a:ext cx="11113" cy="41243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33" name="AutoShape 318"/>
            <p:cNvSpPr>
              <a:spLocks/>
            </p:cNvSpPr>
            <p:nvPr/>
          </p:nvSpPr>
          <p:spPr bwMode="auto">
            <a:xfrm>
              <a:off x="5295900" y="9105900"/>
              <a:ext cx="11113" cy="46148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34" name="AutoShape 319"/>
            <p:cNvSpPr>
              <a:spLocks/>
            </p:cNvSpPr>
            <p:nvPr/>
          </p:nvSpPr>
          <p:spPr bwMode="auto">
            <a:xfrm>
              <a:off x="5232400" y="11036300"/>
              <a:ext cx="11113" cy="26781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35" name="AutoShape 320"/>
            <p:cNvSpPr>
              <a:spLocks/>
            </p:cNvSpPr>
            <p:nvPr/>
          </p:nvSpPr>
          <p:spPr bwMode="auto">
            <a:xfrm>
              <a:off x="5168900" y="12319000"/>
              <a:ext cx="11113" cy="13970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36" name="AutoShape 321"/>
            <p:cNvSpPr>
              <a:spLocks/>
            </p:cNvSpPr>
            <p:nvPr/>
          </p:nvSpPr>
          <p:spPr bwMode="auto">
            <a:xfrm>
              <a:off x="5105400" y="9740900"/>
              <a:ext cx="11113" cy="39751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37" name="AutoShape 322"/>
            <p:cNvSpPr>
              <a:spLocks/>
            </p:cNvSpPr>
            <p:nvPr/>
          </p:nvSpPr>
          <p:spPr bwMode="auto">
            <a:xfrm>
              <a:off x="5067300" y="9944100"/>
              <a:ext cx="11113" cy="37766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38" name="AutoShape 323"/>
            <p:cNvSpPr>
              <a:spLocks/>
            </p:cNvSpPr>
            <p:nvPr/>
          </p:nvSpPr>
          <p:spPr bwMode="auto">
            <a:xfrm>
              <a:off x="4965700" y="9169400"/>
              <a:ext cx="11113" cy="45434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39" name="AutoShape 324"/>
            <p:cNvSpPr>
              <a:spLocks/>
            </p:cNvSpPr>
            <p:nvPr/>
          </p:nvSpPr>
          <p:spPr bwMode="auto">
            <a:xfrm>
              <a:off x="4940300" y="12052300"/>
              <a:ext cx="11113" cy="16573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40" name="AutoShape 325"/>
            <p:cNvSpPr>
              <a:spLocks/>
            </p:cNvSpPr>
            <p:nvPr/>
          </p:nvSpPr>
          <p:spPr bwMode="auto">
            <a:xfrm>
              <a:off x="4876800" y="10718800"/>
              <a:ext cx="11113" cy="30019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41" name="AutoShape 326"/>
            <p:cNvSpPr>
              <a:spLocks/>
            </p:cNvSpPr>
            <p:nvPr/>
          </p:nvSpPr>
          <p:spPr bwMode="auto">
            <a:xfrm>
              <a:off x="4838700" y="9436100"/>
              <a:ext cx="11113" cy="4281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42" name="AutoShape 327"/>
            <p:cNvSpPr>
              <a:spLocks/>
            </p:cNvSpPr>
            <p:nvPr/>
          </p:nvSpPr>
          <p:spPr bwMode="auto">
            <a:xfrm>
              <a:off x="4813300" y="9105900"/>
              <a:ext cx="11113" cy="46116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43" name="AutoShape 328"/>
            <p:cNvSpPr>
              <a:spLocks/>
            </p:cNvSpPr>
            <p:nvPr/>
          </p:nvSpPr>
          <p:spPr bwMode="auto">
            <a:xfrm>
              <a:off x="4724400" y="10718800"/>
              <a:ext cx="11113" cy="30003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44" name="AutoShape 329"/>
            <p:cNvSpPr>
              <a:spLocks/>
            </p:cNvSpPr>
            <p:nvPr/>
          </p:nvSpPr>
          <p:spPr bwMode="auto">
            <a:xfrm>
              <a:off x="4635500" y="9245600"/>
              <a:ext cx="11113" cy="44719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45" name="AutoShape 330"/>
            <p:cNvSpPr>
              <a:spLocks/>
            </p:cNvSpPr>
            <p:nvPr/>
          </p:nvSpPr>
          <p:spPr bwMode="auto">
            <a:xfrm>
              <a:off x="4610100" y="10248900"/>
              <a:ext cx="11113" cy="34623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46" name="AutoShape 331"/>
            <p:cNvSpPr>
              <a:spLocks/>
            </p:cNvSpPr>
            <p:nvPr/>
          </p:nvSpPr>
          <p:spPr bwMode="auto">
            <a:xfrm>
              <a:off x="4559300" y="10172700"/>
              <a:ext cx="11113" cy="35385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47" name="AutoShape 332"/>
            <p:cNvSpPr>
              <a:spLocks/>
            </p:cNvSpPr>
            <p:nvPr/>
          </p:nvSpPr>
          <p:spPr bwMode="auto">
            <a:xfrm>
              <a:off x="4508500" y="11531600"/>
              <a:ext cx="11113" cy="21875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48" name="AutoShape 333"/>
            <p:cNvSpPr>
              <a:spLocks/>
            </p:cNvSpPr>
            <p:nvPr/>
          </p:nvSpPr>
          <p:spPr bwMode="auto">
            <a:xfrm>
              <a:off x="4432300" y="8712200"/>
              <a:ext cx="11113" cy="49990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49" name="AutoShape 334"/>
            <p:cNvSpPr>
              <a:spLocks/>
            </p:cNvSpPr>
            <p:nvPr/>
          </p:nvSpPr>
          <p:spPr bwMode="auto">
            <a:xfrm>
              <a:off x="4381500" y="13309600"/>
              <a:ext cx="11113" cy="4032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50" name="AutoShape 335"/>
            <p:cNvSpPr>
              <a:spLocks/>
            </p:cNvSpPr>
            <p:nvPr/>
          </p:nvSpPr>
          <p:spPr bwMode="auto">
            <a:xfrm>
              <a:off x="4356100" y="10325100"/>
              <a:ext cx="11113" cy="33940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51" name="AutoShape 336"/>
            <p:cNvSpPr>
              <a:spLocks/>
            </p:cNvSpPr>
            <p:nvPr/>
          </p:nvSpPr>
          <p:spPr bwMode="auto">
            <a:xfrm>
              <a:off x="4318000" y="9982200"/>
              <a:ext cx="11113" cy="37306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52" name="AutoShape 337"/>
            <p:cNvSpPr>
              <a:spLocks/>
            </p:cNvSpPr>
            <p:nvPr/>
          </p:nvSpPr>
          <p:spPr bwMode="auto">
            <a:xfrm>
              <a:off x="4178300" y="12446000"/>
              <a:ext cx="11113" cy="12747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53" name="AutoShape 338"/>
            <p:cNvSpPr>
              <a:spLocks/>
            </p:cNvSpPr>
            <p:nvPr/>
          </p:nvSpPr>
          <p:spPr bwMode="auto">
            <a:xfrm>
              <a:off x="4165600" y="9474200"/>
              <a:ext cx="11113" cy="42449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54" name="AutoShape 339"/>
            <p:cNvSpPr>
              <a:spLocks/>
            </p:cNvSpPr>
            <p:nvPr/>
          </p:nvSpPr>
          <p:spPr bwMode="auto">
            <a:xfrm>
              <a:off x="4102100" y="13449300"/>
              <a:ext cx="11113" cy="2667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55" name="AutoShape 340"/>
            <p:cNvSpPr>
              <a:spLocks/>
            </p:cNvSpPr>
            <p:nvPr/>
          </p:nvSpPr>
          <p:spPr bwMode="auto">
            <a:xfrm>
              <a:off x="4064000" y="10185400"/>
              <a:ext cx="11113" cy="35306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56" name="AutoShape 341"/>
            <p:cNvSpPr>
              <a:spLocks/>
            </p:cNvSpPr>
            <p:nvPr/>
          </p:nvSpPr>
          <p:spPr bwMode="auto">
            <a:xfrm>
              <a:off x="4013200" y="12636500"/>
              <a:ext cx="11113" cy="10810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57" name="AutoShape 342"/>
            <p:cNvSpPr>
              <a:spLocks/>
            </p:cNvSpPr>
            <p:nvPr/>
          </p:nvSpPr>
          <p:spPr bwMode="auto">
            <a:xfrm>
              <a:off x="3949700" y="9271000"/>
              <a:ext cx="11113" cy="44386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58" name="AutoShape 343"/>
            <p:cNvSpPr>
              <a:spLocks/>
            </p:cNvSpPr>
            <p:nvPr/>
          </p:nvSpPr>
          <p:spPr bwMode="auto">
            <a:xfrm>
              <a:off x="3860800" y="10007600"/>
              <a:ext cx="11113" cy="37099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59" name="AutoShape 344"/>
            <p:cNvSpPr>
              <a:spLocks/>
            </p:cNvSpPr>
            <p:nvPr/>
          </p:nvSpPr>
          <p:spPr bwMode="auto">
            <a:xfrm>
              <a:off x="3797300" y="10807700"/>
              <a:ext cx="11113" cy="29130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60" name="AutoShape 345"/>
            <p:cNvSpPr>
              <a:spLocks/>
            </p:cNvSpPr>
            <p:nvPr/>
          </p:nvSpPr>
          <p:spPr bwMode="auto">
            <a:xfrm>
              <a:off x="3759200" y="10160000"/>
              <a:ext cx="11113" cy="35560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61" name="AutoShape 346"/>
            <p:cNvSpPr>
              <a:spLocks/>
            </p:cNvSpPr>
            <p:nvPr/>
          </p:nvSpPr>
          <p:spPr bwMode="auto">
            <a:xfrm>
              <a:off x="3721100" y="10947400"/>
              <a:ext cx="11113" cy="2762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62" name="AutoShape 347"/>
            <p:cNvSpPr>
              <a:spLocks/>
            </p:cNvSpPr>
            <p:nvPr/>
          </p:nvSpPr>
          <p:spPr bwMode="auto">
            <a:xfrm>
              <a:off x="3657600" y="12484100"/>
              <a:ext cx="11113" cy="12366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63" name="AutoShape 348"/>
            <p:cNvSpPr>
              <a:spLocks/>
            </p:cNvSpPr>
            <p:nvPr/>
          </p:nvSpPr>
          <p:spPr bwMode="auto">
            <a:xfrm>
              <a:off x="3632200" y="10960100"/>
              <a:ext cx="11113" cy="27590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64" name="AutoShape 349"/>
            <p:cNvSpPr>
              <a:spLocks/>
            </p:cNvSpPr>
            <p:nvPr/>
          </p:nvSpPr>
          <p:spPr bwMode="auto">
            <a:xfrm>
              <a:off x="3530600" y="10083800"/>
              <a:ext cx="11113" cy="36258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65" name="AutoShape 350"/>
            <p:cNvSpPr>
              <a:spLocks/>
            </p:cNvSpPr>
            <p:nvPr/>
          </p:nvSpPr>
          <p:spPr bwMode="auto">
            <a:xfrm>
              <a:off x="3454400" y="13081000"/>
              <a:ext cx="11113" cy="6334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66" name="AutoShape 351"/>
            <p:cNvSpPr>
              <a:spLocks/>
            </p:cNvSpPr>
            <p:nvPr/>
          </p:nvSpPr>
          <p:spPr bwMode="auto">
            <a:xfrm>
              <a:off x="3403600" y="13246100"/>
              <a:ext cx="11113" cy="471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67" name="AutoShape 352"/>
            <p:cNvSpPr>
              <a:spLocks/>
            </p:cNvSpPr>
            <p:nvPr/>
          </p:nvSpPr>
          <p:spPr bwMode="auto">
            <a:xfrm>
              <a:off x="3289300" y="10185400"/>
              <a:ext cx="11113" cy="35321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68" name="AutoShape 353"/>
            <p:cNvSpPr>
              <a:spLocks/>
            </p:cNvSpPr>
            <p:nvPr/>
          </p:nvSpPr>
          <p:spPr bwMode="auto">
            <a:xfrm>
              <a:off x="3276600" y="10325100"/>
              <a:ext cx="11113" cy="33893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69" name="AutoShape 354"/>
            <p:cNvSpPr>
              <a:spLocks/>
            </p:cNvSpPr>
            <p:nvPr/>
          </p:nvSpPr>
          <p:spPr bwMode="auto">
            <a:xfrm>
              <a:off x="3225800" y="10795000"/>
              <a:ext cx="11113" cy="29194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70" name="AutoShape 355"/>
            <p:cNvSpPr>
              <a:spLocks/>
            </p:cNvSpPr>
            <p:nvPr/>
          </p:nvSpPr>
          <p:spPr bwMode="auto">
            <a:xfrm>
              <a:off x="3187700" y="11290300"/>
              <a:ext cx="11113" cy="24193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71" name="AutoShape 356"/>
            <p:cNvSpPr>
              <a:spLocks/>
            </p:cNvSpPr>
            <p:nvPr/>
          </p:nvSpPr>
          <p:spPr bwMode="auto">
            <a:xfrm>
              <a:off x="3060700" y="11823700"/>
              <a:ext cx="11113" cy="18923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72" name="AutoShape 357"/>
            <p:cNvSpPr>
              <a:spLocks/>
            </p:cNvSpPr>
            <p:nvPr/>
          </p:nvSpPr>
          <p:spPr bwMode="auto">
            <a:xfrm>
              <a:off x="2959100" y="9867900"/>
              <a:ext cx="11113" cy="38417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73" name="AutoShape 358"/>
            <p:cNvSpPr>
              <a:spLocks/>
            </p:cNvSpPr>
            <p:nvPr/>
          </p:nvSpPr>
          <p:spPr bwMode="auto">
            <a:xfrm>
              <a:off x="2908300" y="11569700"/>
              <a:ext cx="11113" cy="21447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74" name="AutoShape 359"/>
            <p:cNvSpPr>
              <a:spLocks/>
            </p:cNvSpPr>
            <p:nvPr/>
          </p:nvSpPr>
          <p:spPr bwMode="auto">
            <a:xfrm>
              <a:off x="2857500" y="12954000"/>
              <a:ext cx="11113" cy="7604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75" name="AutoShape 360"/>
            <p:cNvSpPr>
              <a:spLocks/>
            </p:cNvSpPr>
            <p:nvPr/>
          </p:nvSpPr>
          <p:spPr bwMode="auto">
            <a:xfrm>
              <a:off x="2806700" y="12522200"/>
              <a:ext cx="11113" cy="11874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76" name="AutoShape 361"/>
            <p:cNvSpPr>
              <a:spLocks/>
            </p:cNvSpPr>
            <p:nvPr/>
          </p:nvSpPr>
          <p:spPr bwMode="auto">
            <a:xfrm>
              <a:off x="2743200" y="12992100"/>
              <a:ext cx="11113" cy="7207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77" name="AutoShape 362"/>
            <p:cNvSpPr>
              <a:spLocks/>
            </p:cNvSpPr>
            <p:nvPr/>
          </p:nvSpPr>
          <p:spPr bwMode="auto">
            <a:xfrm>
              <a:off x="2717800" y="12268200"/>
              <a:ext cx="11113" cy="14509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78" name="AutoShape 363"/>
            <p:cNvSpPr>
              <a:spLocks/>
            </p:cNvSpPr>
            <p:nvPr/>
          </p:nvSpPr>
          <p:spPr bwMode="auto">
            <a:xfrm>
              <a:off x="2679700" y="10248900"/>
              <a:ext cx="11113" cy="34607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79" name="AutoShape 364"/>
            <p:cNvSpPr>
              <a:spLocks/>
            </p:cNvSpPr>
            <p:nvPr/>
          </p:nvSpPr>
          <p:spPr bwMode="auto">
            <a:xfrm>
              <a:off x="2616200" y="9626600"/>
              <a:ext cx="11113" cy="40830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80" name="AutoShape 365"/>
            <p:cNvSpPr>
              <a:spLocks/>
            </p:cNvSpPr>
            <p:nvPr/>
          </p:nvSpPr>
          <p:spPr bwMode="auto">
            <a:xfrm>
              <a:off x="2540000" y="12090400"/>
              <a:ext cx="11113" cy="16287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81" name="AutoShape 366"/>
            <p:cNvSpPr>
              <a:spLocks/>
            </p:cNvSpPr>
            <p:nvPr/>
          </p:nvSpPr>
          <p:spPr bwMode="auto">
            <a:xfrm>
              <a:off x="2476500" y="10210800"/>
              <a:ext cx="11113" cy="35083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82" name="AutoShape 367"/>
            <p:cNvSpPr>
              <a:spLocks/>
            </p:cNvSpPr>
            <p:nvPr/>
          </p:nvSpPr>
          <p:spPr bwMode="auto">
            <a:xfrm>
              <a:off x="2336800" y="12636500"/>
              <a:ext cx="11113" cy="10842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83" name="AutoShape 368"/>
            <p:cNvSpPr>
              <a:spLocks/>
            </p:cNvSpPr>
            <p:nvPr/>
          </p:nvSpPr>
          <p:spPr bwMode="auto">
            <a:xfrm>
              <a:off x="2324100" y="11353800"/>
              <a:ext cx="11113" cy="23637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84" name="AutoShape 369"/>
            <p:cNvSpPr>
              <a:spLocks/>
            </p:cNvSpPr>
            <p:nvPr/>
          </p:nvSpPr>
          <p:spPr bwMode="auto">
            <a:xfrm>
              <a:off x="2247900" y="10147300"/>
              <a:ext cx="11113" cy="35718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85" name="AutoShape 370"/>
            <p:cNvSpPr>
              <a:spLocks/>
            </p:cNvSpPr>
            <p:nvPr/>
          </p:nvSpPr>
          <p:spPr bwMode="auto">
            <a:xfrm>
              <a:off x="2209800" y="10236200"/>
              <a:ext cx="11113" cy="34845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86" name="AutoShape 371"/>
            <p:cNvSpPr>
              <a:spLocks/>
            </p:cNvSpPr>
            <p:nvPr/>
          </p:nvSpPr>
          <p:spPr bwMode="auto">
            <a:xfrm>
              <a:off x="2159000" y="9626600"/>
              <a:ext cx="11113" cy="40878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87" name="AutoShape 372"/>
            <p:cNvSpPr>
              <a:spLocks/>
            </p:cNvSpPr>
            <p:nvPr/>
          </p:nvSpPr>
          <p:spPr bwMode="auto">
            <a:xfrm>
              <a:off x="2133600" y="9791700"/>
              <a:ext cx="11113" cy="39243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88" name="AutoShape 373"/>
            <p:cNvSpPr>
              <a:spLocks/>
            </p:cNvSpPr>
            <p:nvPr/>
          </p:nvSpPr>
          <p:spPr bwMode="auto">
            <a:xfrm>
              <a:off x="2032000" y="10261600"/>
              <a:ext cx="11113" cy="34559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89" name="AutoShape 374"/>
            <p:cNvSpPr>
              <a:spLocks/>
            </p:cNvSpPr>
            <p:nvPr/>
          </p:nvSpPr>
          <p:spPr bwMode="auto">
            <a:xfrm>
              <a:off x="1892300" y="12090400"/>
              <a:ext cx="11113" cy="16240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90" name="AutoShape 375"/>
            <p:cNvSpPr>
              <a:spLocks/>
            </p:cNvSpPr>
            <p:nvPr/>
          </p:nvSpPr>
          <p:spPr bwMode="auto">
            <a:xfrm>
              <a:off x="1841500" y="10922000"/>
              <a:ext cx="11113" cy="27908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91" name="AutoShape 376"/>
            <p:cNvSpPr>
              <a:spLocks/>
            </p:cNvSpPr>
            <p:nvPr/>
          </p:nvSpPr>
          <p:spPr bwMode="auto">
            <a:xfrm>
              <a:off x="1841500" y="12622213"/>
              <a:ext cx="11113" cy="10890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92" name="AutoShape 377"/>
            <p:cNvSpPr>
              <a:spLocks/>
            </p:cNvSpPr>
            <p:nvPr/>
          </p:nvSpPr>
          <p:spPr bwMode="auto">
            <a:xfrm>
              <a:off x="1752600" y="11201400"/>
              <a:ext cx="11113" cy="25130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93" name="AutoShape 378"/>
            <p:cNvSpPr>
              <a:spLocks/>
            </p:cNvSpPr>
            <p:nvPr/>
          </p:nvSpPr>
          <p:spPr bwMode="auto">
            <a:xfrm>
              <a:off x="1701800" y="13360400"/>
              <a:ext cx="11113" cy="349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94" name="AutoShape 379"/>
            <p:cNvSpPr>
              <a:spLocks/>
            </p:cNvSpPr>
            <p:nvPr/>
          </p:nvSpPr>
          <p:spPr bwMode="auto">
            <a:xfrm>
              <a:off x="1651000" y="12750800"/>
              <a:ext cx="11113" cy="9604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95" name="AutoShape 380"/>
            <p:cNvSpPr>
              <a:spLocks/>
            </p:cNvSpPr>
            <p:nvPr/>
          </p:nvSpPr>
          <p:spPr bwMode="auto">
            <a:xfrm>
              <a:off x="1651000" y="10934700"/>
              <a:ext cx="11113" cy="27860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96" name="AutoShape 381"/>
            <p:cNvSpPr>
              <a:spLocks/>
            </p:cNvSpPr>
            <p:nvPr/>
          </p:nvSpPr>
          <p:spPr bwMode="auto">
            <a:xfrm>
              <a:off x="1587500" y="12268200"/>
              <a:ext cx="11113" cy="14414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97" name="AutoShape 382"/>
            <p:cNvSpPr>
              <a:spLocks/>
            </p:cNvSpPr>
            <p:nvPr/>
          </p:nvSpPr>
          <p:spPr bwMode="auto">
            <a:xfrm>
              <a:off x="1536700" y="10769600"/>
              <a:ext cx="11113" cy="29448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98" name="AutoShape 383"/>
            <p:cNvSpPr>
              <a:spLocks/>
            </p:cNvSpPr>
            <p:nvPr/>
          </p:nvSpPr>
          <p:spPr bwMode="auto">
            <a:xfrm>
              <a:off x="1460500" y="12814300"/>
              <a:ext cx="11113" cy="9017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99" name="AutoShape 384"/>
            <p:cNvSpPr>
              <a:spLocks/>
            </p:cNvSpPr>
            <p:nvPr/>
          </p:nvSpPr>
          <p:spPr bwMode="auto">
            <a:xfrm>
              <a:off x="1409700" y="11150600"/>
              <a:ext cx="11113" cy="25606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00" name="AutoShape 385"/>
            <p:cNvSpPr>
              <a:spLocks/>
            </p:cNvSpPr>
            <p:nvPr/>
          </p:nvSpPr>
          <p:spPr bwMode="auto">
            <a:xfrm>
              <a:off x="1371600" y="13271500"/>
              <a:ext cx="11113" cy="4397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01" name="AutoShape 386"/>
            <p:cNvSpPr>
              <a:spLocks/>
            </p:cNvSpPr>
            <p:nvPr/>
          </p:nvSpPr>
          <p:spPr bwMode="auto">
            <a:xfrm>
              <a:off x="1308100" y="12293600"/>
              <a:ext cx="11113" cy="14271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02" name="AutoShape 387"/>
            <p:cNvSpPr>
              <a:spLocks/>
            </p:cNvSpPr>
            <p:nvPr/>
          </p:nvSpPr>
          <p:spPr bwMode="auto">
            <a:xfrm>
              <a:off x="1257300" y="11303000"/>
              <a:ext cx="11113" cy="24066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03" name="AutoShape 388"/>
            <p:cNvSpPr>
              <a:spLocks/>
            </p:cNvSpPr>
            <p:nvPr/>
          </p:nvSpPr>
          <p:spPr bwMode="auto">
            <a:xfrm>
              <a:off x="1244600" y="10985500"/>
              <a:ext cx="11113" cy="27273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04" name="AutoShape 389"/>
            <p:cNvSpPr>
              <a:spLocks/>
            </p:cNvSpPr>
            <p:nvPr/>
          </p:nvSpPr>
          <p:spPr bwMode="auto">
            <a:xfrm>
              <a:off x="1092200" y="11430000"/>
              <a:ext cx="11113" cy="22907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05" name="AutoShape 390"/>
            <p:cNvSpPr>
              <a:spLocks/>
            </p:cNvSpPr>
            <p:nvPr/>
          </p:nvSpPr>
          <p:spPr bwMode="auto">
            <a:xfrm>
              <a:off x="990600" y="11226800"/>
              <a:ext cx="11113" cy="24860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06" name="AutoShape 391"/>
            <p:cNvSpPr>
              <a:spLocks/>
            </p:cNvSpPr>
            <p:nvPr/>
          </p:nvSpPr>
          <p:spPr bwMode="auto">
            <a:xfrm>
              <a:off x="901700" y="9982200"/>
              <a:ext cx="11113" cy="37290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07" name="AutoShape 392"/>
            <p:cNvSpPr>
              <a:spLocks/>
            </p:cNvSpPr>
            <p:nvPr/>
          </p:nvSpPr>
          <p:spPr bwMode="auto">
            <a:xfrm>
              <a:off x="889000" y="9804400"/>
              <a:ext cx="11113" cy="39116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08" name="AutoShape 393"/>
            <p:cNvSpPr>
              <a:spLocks/>
            </p:cNvSpPr>
            <p:nvPr/>
          </p:nvSpPr>
          <p:spPr bwMode="auto">
            <a:xfrm>
              <a:off x="838200" y="13436600"/>
              <a:ext cx="11113" cy="2794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09" name="AutoShape 394"/>
            <p:cNvSpPr>
              <a:spLocks/>
            </p:cNvSpPr>
            <p:nvPr/>
          </p:nvSpPr>
          <p:spPr bwMode="auto">
            <a:xfrm>
              <a:off x="736600" y="10185400"/>
              <a:ext cx="11113" cy="35321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10" name="AutoShape 395"/>
            <p:cNvSpPr>
              <a:spLocks/>
            </p:cNvSpPr>
            <p:nvPr/>
          </p:nvSpPr>
          <p:spPr bwMode="auto">
            <a:xfrm>
              <a:off x="698500" y="12395200"/>
              <a:ext cx="11113" cy="13223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11" name="AutoShape 396"/>
            <p:cNvSpPr>
              <a:spLocks/>
            </p:cNvSpPr>
            <p:nvPr/>
          </p:nvSpPr>
          <p:spPr bwMode="auto">
            <a:xfrm>
              <a:off x="635000" y="10629900"/>
              <a:ext cx="11113" cy="30829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12" name="AutoShape 397"/>
            <p:cNvSpPr>
              <a:spLocks/>
            </p:cNvSpPr>
            <p:nvPr/>
          </p:nvSpPr>
          <p:spPr bwMode="auto">
            <a:xfrm>
              <a:off x="546100" y="11557000"/>
              <a:ext cx="11113" cy="21558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13" name="AutoShape 398"/>
            <p:cNvSpPr>
              <a:spLocks/>
            </p:cNvSpPr>
            <p:nvPr/>
          </p:nvSpPr>
          <p:spPr bwMode="auto">
            <a:xfrm>
              <a:off x="482600" y="11976100"/>
              <a:ext cx="11113" cy="173513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14" name="AutoShape 399"/>
            <p:cNvSpPr>
              <a:spLocks/>
            </p:cNvSpPr>
            <p:nvPr/>
          </p:nvSpPr>
          <p:spPr bwMode="auto">
            <a:xfrm>
              <a:off x="444500" y="9766300"/>
              <a:ext cx="11113" cy="39465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15" name="AutoShape 400"/>
            <p:cNvSpPr>
              <a:spLocks/>
            </p:cNvSpPr>
            <p:nvPr/>
          </p:nvSpPr>
          <p:spPr bwMode="auto">
            <a:xfrm>
              <a:off x="279400" y="11531600"/>
              <a:ext cx="11113" cy="21812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16" name="AutoShape 401"/>
            <p:cNvSpPr>
              <a:spLocks/>
            </p:cNvSpPr>
            <p:nvPr/>
          </p:nvSpPr>
          <p:spPr bwMode="auto">
            <a:xfrm>
              <a:off x="241300" y="10731500"/>
              <a:ext cx="11113" cy="29892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17" name="AutoShape 402"/>
            <p:cNvSpPr>
              <a:spLocks/>
            </p:cNvSpPr>
            <p:nvPr/>
          </p:nvSpPr>
          <p:spPr bwMode="auto">
            <a:xfrm>
              <a:off x="177800" y="13614400"/>
              <a:ext cx="11113" cy="1000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18" name="AutoShape 403"/>
            <p:cNvSpPr>
              <a:spLocks/>
            </p:cNvSpPr>
            <p:nvPr/>
          </p:nvSpPr>
          <p:spPr bwMode="auto">
            <a:xfrm>
              <a:off x="152400" y="10502900"/>
              <a:ext cx="11113" cy="321310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19" name="AutoShape 404"/>
            <p:cNvSpPr>
              <a:spLocks/>
            </p:cNvSpPr>
            <p:nvPr/>
          </p:nvSpPr>
          <p:spPr bwMode="auto">
            <a:xfrm>
              <a:off x="100013" y="12001500"/>
              <a:ext cx="12700" cy="171926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20" name="AutoShape 405"/>
            <p:cNvSpPr>
              <a:spLocks/>
            </p:cNvSpPr>
            <p:nvPr/>
          </p:nvSpPr>
          <p:spPr bwMode="auto">
            <a:xfrm>
              <a:off x="11113" y="11112500"/>
              <a:ext cx="12700" cy="25971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grpSp>
    </p:spTree>
    <p:extLst>
      <p:ext uri="{BB962C8B-B14F-4D97-AF65-F5344CB8AC3E}">
        <p14:creationId xmlns:p14="http://schemas.microsoft.com/office/powerpoint/2010/main" val="2999530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2426673" y="1687163"/>
            <a:ext cx="7813113" cy="2387600"/>
          </a:xfrm>
        </p:spPr>
        <p:txBody>
          <a:bodyPr lIns="0" tIns="0" rIns="0" bIns="0" anchor="t" anchorCtr="0">
            <a:noAutofit/>
          </a:bodyPr>
          <a:lstStyle>
            <a:lvl1pPr marL="0" indent="0" algn="l">
              <a:lnSpc>
                <a:spcPts val="5200"/>
              </a:lnSpc>
              <a:tabLst>
                <a:tab pos="1262063" algn="l"/>
                <a:tab pos="1865313" algn="l"/>
              </a:tabLst>
              <a:defRPr sz="5000">
                <a:solidFill>
                  <a:schemeClr val="tx1"/>
                </a:solidFill>
              </a:defRPr>
            </a:lvl1pPr>
          </a:lstStyle>
          <a:p>
            <a:r>
              <a:rPr lang="en-US" dirty="0"/>
              <a:t>Click to edit </a:t>
            </a:r>
            <a:br>
              <a:rPr lang="en-US" dirty="0"/>
            </a:br>
            <a:r>
              <a:rPr lang="en-US" dirty="0"/>
              <a:t>		Master </a:t>
            </a:r>
            <a:br>
              <a:rPr lang="en-US" dirty="0"/>
            </a:br>
            <a:r>
              <a:rPr lang="en-US" dirty="0"/>
              <a:t>	title style</a:t>
            </a:r>
          </a:p>
        </p:txBody>
      </p:sp>
      <p:sp>
        <p:nvSpPr>
          <p:cNvPr id="3" name="Subtitle 2"/>
          <p:cNvSpPr>
            <a:spLocks noGrp="1"/>
          </p:cNvSpPr>
          <p:nvPr userDrawn="1">
            <p:ph type="subTitle" idx="1"/>
          </p:nvPr>
        </p:nvSpPr>
        <p:spPr>
          <a:xfrm>
            <a:off x="4180594" y="4504643"/>
            <a:ext cx="3424213" cy="865150"/>
          </a:xfrm>
        </p:spPr>
        <p:txBody>
          <a:bodyPr lIns="0" tIns="0" rIns="0" bIns="0" anchor="t" anchorCtr="0">
            <a:noAutofit/>
          </a:bodyPr>
          <a:lstStyle>
            <a:lvl1pPr marL="0" indent="0" algn="l">
              <a:buNone/>
              <a:defRPr sz="1500">
                <a:solidFill>
                  <a:schemeClr val="tx1"/>
                </a:solidFill>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Click to edit Master subtitle style</a:t>
            </a:r>
          </a:p>
        </p:txBody>
      </p:sp>
      <p:grpSp>
        <p:nvGrpSpPr>
          <p:cNvPr id="41" name="Group 40"/>
          <p:cNvGrpSpPr/>
          <p:nvPr userDrawn="1"/>
        </p:nvGrpSpPr>
        <p:grpSpPr>
          <a:xfrm>
            <a:off x="1050561" y="5221567"/>
            <a:ext cx="698037" cy="697992"/>
            <a:chOff x="25626365" y="3145536"/>
            <a:chExt cx="7199313" cy="7199313"/>
          </a:xfrm>
        </p:grpSpPr>
        <p:sp>
          <p:nvSpPr>
            <p:cNvPr id="39" name="AutoShape 1"/>
            <p:cNvSpPr>
              <a:spLocks/>
            </p:cNvSpPr>
            <p:nvPr userDrawn="1"/>
          </p:nvSpPr>
          <p:spPr bwMode="auto">
            <a:xfrm>
              <a:off x="25626365" y="3145536"/>
              <a:ext cx="7199313" cy="71993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tx1"/>
            </a:solidFill>
            <a:ln>
              <a:noFill/>
            </a:ln>
          </p:spPr>
          <p:txBody>
            <a:bodyPr lIns="0" tIns="0" rIns="0" bIns="0"/>
            <a:lstStyle/>
            <a:p>
              <a:endParaRPr lang="en-US" sz="900"/>
            </a:p>
          </p:txBody>
        </p:sp>
        <p:sp>
          <p:nvSpPr>
            <p:cNvPr id="40" name="AutoShape 2"/>
            <p:cNvSpPr>
              <a:spLocks/>
            </p:cNvSpPr>
            <p:nvPr userDrawn="1"/>
          </p:nvSpPr>
          <p:spPr bwMode="auto">
            <a:xfrm>
              <a:off x="26921765" y="4466336"/>
              <a:ext cx="4748213" cy="4540250"/>
            </a:xfrm>
            <a:custGeom>
              <a:avLst/>
              <a:gdLst/>
              <a:ahLst/>
              <a:cxnLst/>
              <a:rect l="0" t="0" r="r" b="b"/>
              <a:pathLst>
                <a:path w="21600" h="21458">
                  <a:moveTo>
                    <a:pt x="16952" y="15509"/>
                  </a:moveTo>
                  <a:lnTo>
                    <a:pt x="21600" y="10680"/>
                  </a:lnTo>
                  <a:lnTo>
                    <a:pt x="20270" y="9299"/>
                  </a:lnTo>
                  <a:lnTo>
                    <a:pt x="15965" y="13772"/>
                  </a:lnTo>
                  <a:lnTo>
                    <a:pt x="14953" y="12721"/>
                  </a:lnTo>
                  <a:lnTo>
                    <a:pt x="13624" y="14101"/>
                  </a:lnTo>
                  <a:lnTo>
                    <a:pt x="14978" y="15509"/>
                  </a:lnTo>
                  <a:cubicBezTo>
                    <a:pt x="15523" y="16075"/>
                    <a:pt x="16407" y="16075"/>
                    <a:pt x="16952" y="15509"/>
                  </a:cubicBezTo>
                  <a:moveTo>
                    <a:pt x="19010" y="6901"/>
                  </a:moveTo>
                  <a:lnTo>
                    <a:pt x="20782" y="5059"/>
                  </a:lnTo>
                  <a:lnTo>
                    <a:pt x="19010" y="3217"/>
                  </a:lnTo>
                  <a:lnTo>
                    <a:pt x="18177" y="4082"/>
                  </a:lnTo>
                  <a:lnTo>
                    <a:pt x="13753" y="4082"/>
                  </a:lnTo>
                  <a:lnTo>
                    <a:pt x="12920" y="3217"/>
                  </a:lnTo>
                  <a:lnTo>
                    <a:pt x="11148" y="5059"/>
                  </a:lnTo>
                  <a:lnTo>
                    <a:pt x="12920" y="6901"/>
                  </a:lnTo>
                  <a:lnTo>
                    <a:pt x="13753" y="6036"/>
                  </a:lnTo>
                  <a:lnTo>
                    <a:pt x="15025" y="6036"/>
                  </a:lnTo>
                  <a:lnTo>
                    <a:pt x="15025" y="8650"/>
                  </a:lnTo>
                  <a:cubicBezTo>
                    <a:pt x="15602" y="8295"/>
                    <a:pt x="16328" y="8294"/>
                    <a:pt x="16905" y="8650"/>
                  </a:cubicBezTo>
                  <a:lnTo>
                    <a:pt x="16905" y="6036"/>
                  </a:lnTo>
                  <a:lnTo>
                    <a:pt x="18177" y="6036"/>
                  </a:lnTo>
                  <a:cubicBezTo>
                    <a:pt x="18177" y="6036"/>
                    <a:pt x="19010" y="6901"/>
                    <a:pt x="19010" y="6901"/>
                  </a:cubicBezTo>
                  <a:close/>
                  <a:moveTo>
                    <a:pt x="15965" y="3684"/>
                  </a:moveTo>
                  <a:lnTo>
                    <a:pt x="17738" y="1843"/>
                  </a:lnTo>
                  <a:lnTo>
                    <a:pt x="15965" y="0"/>
                  </a:lnTo>
                  <a:lnTo>
                    <a:pt x="14192" y="1843"/>
                  </a:lnTo>
                  <a:cubicBezTo>
                    <a:pt x="14192" y="1843"/>
                    <a:pt x="15965" y="3684"/>
                    <a:pt x="15965" y="3684"/>
                  </a:cubicBezTo>
                  <a:close/>
                  <a:moveTo>
                    <a:pt x="11660" y="9299"/>
                  </a:moveTo>
                  <a:lnTo>
                    <a:pt x="10331" y="10680"/>
                  </a:lnTo>
                  <a:lnTo>
                    <a:pt x="11660" y="12061"/>
                  </a:lnTo>
                  <a:lnTo>
                    <a:pt x="12989" y="10680"/>
                  </a:lnTo>
                  <a:cubicBezTo>
                    <a:pt x="12989" y="10680"/>
                    <a:pt x="11660" y="9299"/>
                    <a:pt x="11660" y="9299"/>
                  </a:cubicBezTo>
                  <a:close/>
                  <a:moveTo>
                    <a:pt x="8282" y="17567"/>
                  </a:moveTo>
                  <a:cubicBezTo>
                    <a:pt x="8282" y="15877"/>
                    <a:pt x="7291" y="14733"/>
                    <a:pt x="5701" y="14733"/>
                  </a:cubicBezTo>
                  <a:lnTo>
                    <a:pt x="122" y="14733"/>
                  </a:lnTo>
                  <a:lnTo>
                    <a:pt x="122" y="16550"/>
                  </a:lnTo>
                  <a:lnTo>
                    <a:pt x="5676" y="16550"/>
                  </a:lnTo>
                  <a:cubicBezTo>
                    <a:pt x="6324" y="16550"/>
                    <a:pt x="6728" y="16944"/>
                    <a:pt x="6728" y="17567"/>
                  </a:cubicBezTo>
                  <a:cubicBezTo>
                    <a:pt x="6728" y="18202"/>
                    <a:pt x="6324" y="18583"/>
                    <a:pt x="5676" y="18583"/>
                  </a:cubicBezTo>
                  <a:lnTo>
                    <a:pt x="122" y="18583"/>
                  </a:lnTo>
                  <a:lnTo>
                    <a:pt x="122" y="20401"/>
                  </a:lnTo>
                  <a:lnTo>
                    <a:pt x="5701" y="20401"/>
                  </a:lnTo>
                  <a:cubicBezTo>
                    <a:pt x="7291" y="20401"/>
                    <a:pt x="8282" y="19257"/>
                    <a:pt x="8282" y="17567"/>
                  </a:cubicBezTo>
                  <a:moveTo>
                    <a:pt x="8282" y="3811"/>
                  </a:moveTo>
                  <a:cubicBezTo>
                    <a:pt x="8282" y="2032"/>
                    <a:pt x="7242" y="1015"/>
                    <a:pt x="5762" y="1015"/>
                  </a:cubicBezTo>
                  <a:cubicBezTo>
                    <a:pt x="4282" y="1015"/>
                    <a:pt x="3768" y="2006"/>
                    <a:pt x="3389" y="3049"/>
                  </a:cubicBezTo>
                  <a:lnTo>
                    <a:pt x="3009" y="4091"/>
                  </a:lnTo>
                  <a:cubicBezTo>
                    <a:pt x="2801" y="4663"/>
                    <a:pt x="2447" y="4764"/>
                    <a:pt x="2214" y="4764"/>
                  </a:cubicBezTo>
                  <a:cubicBezTo>
                    <a:pt x="1774" y="4764"/>
                    <a:pt x="1443" y="4434"/>
                    <a:pt x="1443" y="3849"/>
                  </a:cubicBezTo>
                  <a:cubicBezTo>
                    <a:pt x="1443" y="3277"/>
                    <a:pt x="1811" y="2896"/>
                    <a:pt x="2385" y="2896"/>
                  </a:cubicBezTo>
                  <a:lnTo>
                    <a:pt x="2606" y="2896"/>
                  </a:lnTo>
                  <a:lnTo>
                    <a:pt x="2606" y="1193"/>
                  </a:lnTo>
                  <a:lnTo>
                    <a:pt x="2422" y="1193"/>
                  </a:lnTo>
                  <a:cubicBezTo>
                    <a:pt x="930" y="1193"/>
                    <a:pt x="0" y="2261"/>
                    <a:pt x="0" y="3849"/>
                  </a:cubicBezTo>
                  <a:cubicBezTo>
                    <a:pt x="0" y="5514"/>
                    <a:pt x="1101" y="6480"/>
                    <a:pt x="2324" y="6480"/>
                  </a:cubicBezTo>
                  <a:cubicBezTo>
                    <a:pt x="3499" y="6480"/>
                    <a:pt x="4196" y="5845"/>
                    <a:pt x="4636" y="4637"/>
                  </a:cubicBezTo>
                  <a:lnTo>
                    <a:pt x="5065" y="3468"/>
                  </a:lnTo>
                  <a:cubicBezTo>
                    <a:pt x="5260" y="2947"/>
                    <a:pt x="5529" y="2743"/>
                    <a:pt x="5933" y="2743"/>
                  </a:cubicBezTo>
                  <a:cubicBezTo>
                    <a:pt x="6496" y="2743"/>
                    <a:pt x="6826" y="3125"/>
                    <a:pt x="6826" y="3811"/>
                  </a:cubicBezTo>
                  <a:cubicBezTo>
                    <a:pt x="6826" y="4497"/>
                    <a:pt x="6520" y="4917"/>
                    <a:pt x="5872" y="4917"/>
                  </a:cubicBezTo>
                  <a:lnTo>
                    <a:pt x="5578" y="4917"/>
                  </a:lnTo>
                  <a:lnTo>
                    <a:pt x="5578" y="6633"/>
                  </a:lnTo>
                  <a:lnTo>
                    <a:pt x="5860" y="6633"/>
                  </a:lnTo>
                  <a:cubicBezTo>
                    <a:pt x="7352" y="6633"/>
                    <a:pt x="8282" y="5438"/>
                    <a:pt x="8282" y="3811"/>
                  </a:cubicBezTo>
                  <a:moveTo>
                    <a:pt x="1676" y="7753"/>
                  </a:moveTo>
                  <a:lnTo>
                    <a:pt x="122" y="7753"/>
                  </a:lnTo>
                  <a:lnTo>
                    <a:pt x="122" y="13129"/>
                  </a:lnTo>
                  <a:lnTo>
                    <a:pt x="1676" y="13129"/>
                  </a:lnTo>
                  <a:lnTo>
                    <a:pt x="1676" y="11350"/>
                  </a:lnTo>
                  <a:lnTo>
                    <a:pt x="8159" y="11350"/>
                  </a:lnTo>
                  <a:lnTo>
                    <a:pt x="8159" y="9533"/>
                  </a:lnTo>
                  <a:lnTo>
                    <a:pt x="1676" y="9533"/>
                  </a:lnTo>
                  <a:cubicBezTo>
                    <a:pt x="1676" y="9533"/>
                    <a:pt x="1676" y="7753"/>
                    <a:pt x="1676" y="7753"/>
                  </a:cubicBezTo>
                  <a:close/>
                  <a:moveTo>
                    <a:pt x="14978" y="9273"/>
                  </a:moveTo>
                  <a:lnTo>
                    <a:pt x="10331" y="14101"/>
                  </a:lnTo>
                  <a:lnTo>
                    <a:pt x="11660" y="15483"/>
                  </a:lnTo>
                  <a:lnTo>
                    <a:pt x="15965" y="11009"/>
                  </a:lnTo>
                  <a:lnTo>
                    <a:pt x="16978" y="12061"/>
                  </a:lnTo>
                  <a:lnTo>
                    <a:pt x="18307" y="10680"/>
                  </a:lnTo>
                  <a:lnTo>
                    <a:pt x="16952" y="9273"/>
                  </a:lnTo>
                  <a:cubicBezTo>
                    <a:pt x="16407" y="8707"/>
                    <a:pt x="15523" y="8707"/>
                    <a:pt x="14978" y="9273"/>
                  </a:cubicBezTo>
                  <a:moveTo>
                    <a:pt x="12294" y="15483"/>
                  </a:moveTo>
                  <a:lnTo>
                    <a:pt x="10964" y="16864"/>
                  </a:lnTo>
                  <a:lnTo>
                    <a:pt x="12319" y="18271"/>
                  </a:lnTo>
                  <a:cubicBezTo>
                    <a:pt x="12864" y="18838"/>
                    <a:pt x="13748" y="18838"/>
                    <a:pt x="14293" y="18271"/>
                  </a:cubicBezTo>
                  <a:lnTo>
                    <a:pt x="15648" y="16863"/>
                  </a:lnTo>
                  <a:lnTo>
                    <a:pt x="14319" y="15483"/>
                  </a:lnTo>
                  <a:lnTo>
                    <a:pt x="13307" y="16534"/>
                  </a:lnTo>
                  <a:cubicBezTo>
                    <a:pt x="13307" y="16534"/>
                    <a:pt x="12294" y="15483"/>
                    <a:pt x="12294" y="15483"/>
                  </a:cubicBezTo>
                  <a:close/>
                  <a:moveTo>
                    <a:pt x="14953" y="18245"/>
                  </a:moveTo>
                  <a:lnTo>
                    <a:pt x="13623" y="19626"/>
                  </a:lnTo>
                  <a:lnTo>
                    <a:pt x="14978" y="21033"/>
                  </a:lnTo>
                  <a:cubicBezTo>
                    <a:pt x="15523" y="21600"/>
                    <a:pt x="16407" y="21600"/>
                    <a:pt x="16952" y="21033"/>
                  </a:cubicBezTo>
                  <a:lnTo>
                    <a:pt x="18307" y="19626"/>
                  </a:lnTo>
                  <a:lnTo>
                    <a:pt x="16978" y="18245"/>
                  </a:lnTo>
                  <a:lnTo>
                    <a:pt x="15965" y="19296"/>
                  </a:lnTo>
                  <a:cubicBezTo>
                    <a:pt x="15965" y="19296"/>
                    <a:pt x="14953" y="18245"/>
                    <a:pt x="14953" y="18245"/>
                  </a:cubicBezTo>
                  <a:close/>
                  <a:moveTo>
                    <a:pt x="20271" y="15483"/>
                  </a:moveTo>
                  <a:lnTo>
                    <a:pt x="21600" y="14101"/>
                  </a:lnTo>
                  <a:lnTo>
                    <a:pt x="20270" y="12720"/>
                  </a:lnTo>
                  <a:lnTo>
                    <a:pt x="18941" y="14101"/>
                  </a:lnTo>
                  <a:cubicBezTo>
                    <a:pt x="18941" y="14101"/>
                    <a:pt x="20271" y="15483"/>
                    <a:pt x="20271" y="15483"/>
                  </a:cubicBezTo>
                  <a:close/>
                  <a:moveTo>
                    <a:pt x="17637" y="18271"/>
                  </a:moveTo>
                  <a:cubicBezTo>
                    <a:pt x="18182" y="18838"/>
                    <a:pt x="19066" y="18838"/>
                    <a:pt x="19612" y="18271"/>
                  </a:cubicBezTo>
                  <a:lnTo>
                    <a:pt x="20966" y="16864"/>
                  </a:lnTo>
                  <a:lnTo>
                    <a:pt x="19636" y="15483"/>
                  </a:lnTo>
                  <a:lnTo>
                    <a:pt x="18624" y="16534"/>
                  </a:lnTo>
                  <a:lnTo>
                    <a:pt x="17611" y="15483"/>
                  </a:lnTo>
                  <a:lnTo>
                    <a:pt x="16282" y="16863"/>
                  </a:lnTo>
                  <a:cubicBezTo>
                    <a:pt x="16282" y="16863"/>
                    <a:pt x="17637" y="18271"/>
                    <a:pt x="17637" y="18271"/>
                  </a:cubicBezTo>
                  <a:close/>
                  <a:moveTo>
                    <a:pt x="17637" y="18271"/>
                  </a:moveTo>
                </a:path>
              </a:pathLst>
            </a:custGeom>
            <a:solidFill>
              <a:schemeClr val="bg1"/>
            </a:solidFill>
            <a:ln>
              <a:noFill/>
            </a:ln>
          </p:spPr>
          <p:txBody>
            <a:bodyPr lIns="0" tIns="0" rIns="0" bIns="0"/>
            <a:lstStyle/>
            <a:p>
              <a:endParaRPr lang="en-US" sz="900"/>
            </a:p>
          </p:txBody>
        </p:sp>
      </p:grpSp>
      <p:sp>
        <p:nvSpPr>
          <p:cNvPr id="43" name="Text Placeholder 42"/>
          <p:cNvSpPr>
            <a:spLocks noGrp="1"/>
          </p:cNvSpPr>
          <p:nvPr userDrawn="1">
            <p:ph type="body" sz="quarter" idx="10" hasCustomPrompt="1"/>
          </p:nvPr>
        </p:nvSpPr>
        <p:spPr>
          <a:xfrm rot="16200000">
            <a:off x="10940477" y="1204342"/>
            <a:ext cx="1082843" cy="726328"/>
          </a:xfrm>
          <a:noFill/>
        </p:spPr>
        <p:txBody>
          <a:bodyPr lIns="0" tIns="0" rIns="0" bIns="0">
            <a:noAutofit/>
          </a:bodyPr>
          <a:lstStyle>
            <a:lvl1pPr marL="0" indent="0">
              <a:lnSpc>
                <a:spcPct val="100000"/>
              </a:lnSpc>
              <a:spcBef>
                <a:spcPts val="0"/>
              </a:spcBef>
              <a:buNone/>
              <a:defRPr sz="700">
                <a:solidFill>
                  <a:schemeClr val="tx1"/>
                </a:solidFill>
              </a:defRPr>
            </a:lvl1pPr>
            <a:lvl2pPr>
              <a:defRPr sz="700">
                <a:solidFill>
                  <a:schemeClr val="bg1"/>
                </a:solidFill>
              </a:defRPr>
            </a:lvl2pPr>
            <a:lvl3pPr>
              <a:defRPr sz="700">
                <a:solidFill>
                  <a:schemeClr val="bg1"/>
                </a:solidFill>
              </a:defRPr>
            </a:lvl3pPr>
            <a:lvl4pPr>
              <a:defRPr sz="700">
                <a:solidFill>
                  <a:schemeClr val="bg1"/>
                </a:solidFill>
              </a:defRPr>
            </a:lvl4pPr>
            <a:lvl5pPr>
              <a:defRPr sz="700">
                <a:solidFill>
                  <a:schemeClr val="bg1"/>
                </a:solidFill>
              </a:defRPr>
            </a:lvl5pPr>
          </a:lstStyle>
          <a:p>
            <a:pPr lvl="0"/>
            <a:r>
              <a:rPr lang="en-US" dirty="0"/>
              <a:t>Graphics credit goes here</a:t>
            </a:r>
            <a:br>
              <a:rPr lang="en-US" dirty="0"/>
            </a:br>
            <a:r>
              <a:rPr lang="en-US" dirty="0"/>
              <a:t>Click to edit</a:t>
            </a:r>
          </a:p>
        </p:txBody>
      </p:sp>
      <p:grpSp>
        <p:nvGrpSpPr>
          <p:cNvPr id="47" name="Group 46"/>
          <p:cNvGrpSpPr/>
          <p:nvPr userDrawn="1"/>
        </p:nvGrpSpPr>
        <p:grpSpPr>
          <a:xfrm>
            <a:off x="882707" y="993948"/>
            <a:ext cx="10833012" cy="4869657"/>
            <a:chOff x="1765300" y="1981200"/>
            <a:chExt cx="21664613" cy="9739313"/>
          </a:xfrm>
        </p:grpSpPr>
        <p:sp>
          <p:nvSpPr>
            <p:cNvPr id="48" name="AutoShape 1"/>
            <p:cNvSpPr>
              <a:spLocks/>
            </p:cNvSpPr>
            <p:nvPr/>
          </p:nvSpPr>
          <p:spPr bwMode="auto">
            <a:xfrm>
              <a:off x="1765300" y="1981200"/>
              <a:ext cx="430213" cy="430213"/>
            </a:xfrm>
            <a:custGeom>
              <a:avLst/>
              <a:gdLst/>
              <a:ahLst/>
              <a:cxnLst/>
              <a:rect l="0" t="0" r="r" b="b"/>
              <a:pathLst>
                <a:path w="21600" h="21600">
                  <a:moveTo>
                    <a:pt x="10800" y="0"/>
                  </a:moveTo>
                  <a:cubicBezTo>
                    <a:pt x="16765" y="0"/>
                    <a:pt x="21600" y="4836"/>
                    <a:pt x="21600" y="10799"/>
                  </a:cubicBezTo>
                  <a:cubicBezTo>
                    <a:pt x="21600" y="16764"/>
                    <a:pt x="16765" y="21600"/>
                    <a:pt x="10800" y="21600"/>
                  </a:cubicBezTo>
                  <a:cubicBezTo>
                    <a:pt x="4835" y="21600"/>
                    <a:pt x="0" y="16764"/>
                    <a:pt x="0" y="10799"/>
                  </a:cubicBezTo>
                  <a:cubicBezTo>
                    <a:pt x="0" y="4836"/>
                    <a:pt x="4835" y="0"/>
                    <a:pt x="10800" y="0"/>
                  </a:cubicBez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9" name="AutoShape 2"/>
            <p:cNvSpPr>
              <a:spLocks/>
            </p:cNvSpPr>
            <p:nvPr/>
          </p:nvSpPr>
          <p:spPr bwMode="auto">
            <a:xfrm>
              <a:off x="2197100" y="8191500"/>
              <a:ext cx="430213" cy="430213"/>
            </a:xfrm>
            <a:custGeom>
              <a:avLst/>
              <a:gdLst/>
              <a:ahLst/>
              <a:cxnLst/>
              <a:rect l="0" t="0" r="r" b="b"/>
              <a:pathLst>
                <a:path w="21600" h="21600">
                  <a:moveTo>
                    <a:pt x="10800" y="0"/>
                  </a:moveTo>
                  <a:cubicBezTo>
                    <a:pt x="16765" y="0"/>
                    <a:pt x="21600" y="4836"/>
                    <a:pt x="21600" y="10799"/>
                  </a:cubicBezTo>
                  <a:cubicBezTo>
                    <a:pt x="21600" y="16764"/>
                    <a:pt x="16765" y="21600"/>
                    <a:pt x="10800" y="21600"/>
                  </a:cubicBezTo>
                  <a:cubicBezTo>
                    <a:pt x="4834" y="21600"/>
                    <a:pt x="0" y="16764"/>
                    <a:pt x="0" y="10799"/>
                  </a:cubicBezTo>
                  <a:cubicBezTo>
                    <a:pt x="0" y="4836"/>
                    <a:pt x="4834" y="0"/>
                    <a:pt x="10800" y="0"/>
                  </a:cubicBez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0" name="AutoShape 3"/>
            <p:cNvSpPr>
              <a:spLocks/>
            </p:cNvSpPr>
            <p:nvPr/>
          </p:nvSpPr>
          <p:spPr bwMode="auto">
            <a:xfrm>
              <a:off x="4330700" y="1981200"/>
              <a:ext cx="430213" cy="430213"/>
            </a:xfrm>
            <a:custGeom>
              <a:avLst/>
              <a:gdLst/>
              <a:ahLst/>
              <a:cxnLst/>
              <a:rect l="0" t="0" r="r" b="b"/>
              <a:pathLst>
                <a:path w="21600" h="21600">
                  <a:moveTo>
                    <a:pt x="21600" y="10800"/>
                  </a:moveTo>
                  <a:lnTo>
                    <a:pt x="0" y="0"/>
                  </a:lnTo>
                  <a:lnTo>
                    <a:pt x="0" y="21600"/>
                  </a:lnTo>
                  <a:cubicBezTo>
                    <a:pt x="0" y="21600"/>
                    <a:pt x="21600" y="10800"/>
                    <a:pt x="21600" y="10800"/>
                  </a:cubicBezTo>
                  <a:close/>
                  <a:moveTo>
                    <a:pt x="21600" y="10800"/>
                  </a:moveTo>
                </a:path>
              </a:pathLst>
            </a:custGeom>
            <a:solidFill>
              <a:srgbClr val="FF2305"/>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1" name="AutoShape 4"/>
            <p:cNvSpPr>
              <a:spLocks/>
            </p:cNvSpPr>
            <p:nvPr/>
          </p:nvSpPr>
          <p:spPr bwMode="auto">
            <a:xfrm>
              <a:off x="4330700" y="5092700"/>
              <a:ext cx="430213" cy="43021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2" name="AutoShape 5"/>
            <p:cNvSpPr>
              <a:spLocks/>
            </p:cNvSpPr>
            <p:nvPr/>
          </p:nvSpPr>
          <p:spPr bwMode="auto">
            <a:xfrm>
              <a:off x="4330700" y="8191500"/>
              <a:ext cx="430213" cy="430213"/>
            </a:xfrm>
            <a:custGeom>
              <a:avLst/>
              <a:gdLst/>
              <a:ahLst/>
              <a:cxnLst/>
              <a:rect l="0" t="0" r="r" b="b"/>
              <a:pathLst>
                <a:path w="21600" h="21600">
                  <a:moveTo>
                    <a:pt x="21600" y="10800"/>
                  </a:moveTo>
                  <a:lnTo>
                    <a:pt x="0" y="0"/>
                  </a:lnTo>
                  <a:lnTo>
                    <a:pt x="0" y="21600"/>
                  </a:lnTo>
                  <a:cubicBezTo>
                    <a:pt x="0" y="21600"/>
                    <a:pt x="21600" y="10800"/>
                    <a:pt x="21600" y="10800"/>
                  </a:cubicBezTo>
                  <a:close/>
                  <a:moveTo>
                    <a:pt x="21600" y="10800"/>
                  </a:moveTo>
                </a:path>
              </a:pathLst>
            </a:custGeom>
            <a:solidFill>
              <a:srgbClr val="FF2305"/>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3" name="AutoShape 6"/>
            <p:cNvSpPr>
              <a:spLocks/>
            </p:cNvSpPr>
            <p:nvPr/>
          </p:nvSpPr>
          <p:spPr bwMode="auto">
            <a:xfrm>
              <a:off x="4330700" y="11290300"/>
              <a:ext cx="430213" cy="430213"/>
            </a:xfrm>
            <a:custGeom>
              <a:avLst/>
              <a:gdLst/>
              <a:ahLst/>
              <a:cxnLst/>
              <a:rect l="0" t="0" r="r" b="b"/>
              <a:pathLst>
                <a:path w="21600" h="21600">
                  <a:moveTo>
                    <a:pt x="10800" y="0"/>
                  </a:moveTo>
                  <a:cubicBezTo>
                    <a:pt x="16765" y="0"/>
                    <a:pt x="21600" y="4836"/>
                    <a:pt x="21600" y="10799"/>
                  </a:cubicBezTo>
                  <a:cubicBezTo>
                    <a:pt x="21600" y="16764"/>
                    <a:pt x="16765" y="21600"/>
                    <a:pt x="10800" y="21600"/>
                  </a:cubicBezTo>
                  <a:cubicBezTo>
                    <a:pt x="4835" y="21600"/>
                    <a:pt x="0" y="16764"/>
                    <a:pt x="0" y="10799"/>
                  </a:cubicBezTo>
                  <a:cubicBezTo>
                    <a:pt x="0" y="4836"/>
                    <a:pt x="4835" y="0"/>
                    <a:pt x="10800" y="0"/>
                  </a:cubicBez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4" name="AutoShape 7"/>
            <p:cNvSpPr>
              <a:spLocks/>
            </p:cNvSpPr>
            <p:nvPr/>
          </p:nvSpPr>
          <p:spPr bwMode="auto">
            <a:xfrm>
              <a:off x="9842500" y="1981200"/>
              <a:ext cx="430213" cy="43021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2305"/>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5" name="AutoShape 8"/>
            <p:cNvSpPr>
              <a:spLocks/>
            </p:cNvSpPr>
            <p:nvPr/>
          </p:nvSpPr>
          <p:spPr bwMode="auto">
            <a:xfrm>
              <a:off x="15544800" y="8191500"/>
              <a:ext cx="430213" cy="430213"/>
            </a:xfrm>
            <a:custGeom>
              <a:avLst/>
              <a:gdLst/>
              <a:ahLst/>
              <a:cxnLst/>
              <a:rect l="0" t="0" r="r" b="b"/>
              <a:pathLst>
                <a:path w="21600" h="21600">
                  <a:moveTo>
                    <a:pt x="21600" y="10800"/>
                  </a:moveTo>
                  <a:lnTo>
                    <a:pt x="0" y="0"/>
                  </a:lnTo>
                  <a:lnTo>
                    <a:pt x="0" y="21600"/>
                  </a:lnTo>
                  <a:cubicBezTo>
                    <a:pt x="0" y="21600"/>
                    <a:pt x="21600" y="10800"/>
                    <a:pt x="21600" y="10800"/>
                  </a:cubicBezTo>
                  <a:close/>
                  <a:moveTo>
                    <a:pt x="21600" y="10800"/>
                  </a:moveTo>
                </a:path>
              </a:pathLst>
            </a:custGeom>
            <a:solidFill>
              <a:srgbClr val="FF2305"/>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6" name="AutoShape 9"/>
            <p:cNvSpPr>
              <a:spLocks/>
            </p:cNvSpPr>
            <p:nvPr/>
          </p:nvSpPr>
          <p:spPr bwMode="auto">
            <a:xfrm>
              <a:off x="14655800" y="11290300"/>
              <a:ext cx="430213" cy="430213"/>
            </a:xfrm>
            <a:custGeom>
              <a:avLst/>
              <a:gdLst/>
              <a:ahLst/>
              <a:cxnLst/>
              <a:rect l="0" t="0" r="r" b="b"/>
              <a:pathLst>
                <a:path w="21600" h="21600">
                  <a:moveTo>
                    <a:pt x="21600" y="10800"/>
                  </a:moveTo>
                  <a:lnTo>
                    <a:pt x="0" y="0"/>
                  </a:lnTo>
                  <a:lnTo>
                    <a:pt x="0" y="21600"/>
                  </a:lnTo>
                  <a:cubicBezTo>
                    <a:pt x="0" y="21600"/>
                    <a:pt x="21600" y="10800"/>
                    <a:pt x="21600" y="10800"/>
                  </a:cubicBezTo>
                  <a:close/>
                  <a:moveTo>
                    <a:pt x="21600" y="10800"/>
                  </a:moveTo>
                </a:path>
              </a:pathLst>
            </a:custGeom>
            <a:solidFill>
              <a:srgbClr val="FF2305"/>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7" name="AutoShape 10"/>
            <p:cNvSpPr>
              <a:spLocks/>
            </p:cNvSpPr>
            <p:nvPr/>
          </p:nvSpPr>
          <p:spPr bwMode="auto">
            <a:xfrm>
              <a:off x="15519400" y="1981200"/>
              <a:ext cx="430213" cy="430213"/>
            </a:xfrm>
            <a:custGeom>
              <a:avLst/>
              <a:gdLst/>
              <a:ahLst/>
              <a:cxnLst/>
              <a:rect l="0" t="0" r="r" b="b"/>
              <a:pathLst>
                <a:path w="21600" h="21600">
                  <a:moveTo>
                    <a:pt x="21600" y="10800"/>
                  </a:moveTo>
                  <a:lnTo>
                    <a:pt x="0" y="0"/>
                  </a:lnTo>
                  <a:lnTo>
                    <a:pt x="0" y="21600"/>
                  </a:lnTo>
                  <a:cubicBezTo>
                    <a:pt x="0" y="21600"/>
                    <a:pt x="21600" y="10800"/>
                    <a:pt x="21600" y="10800"/>
                  </a:cubicBezTo>
                  <a:close/>
                  <a:moveTo>
                    <a:pt x="21600" y="10800"/>
                  </a:moveTo>
                </a:path>
              </a:pathLst>
            </a:custGeom>
            <a:solidFill>
              <a:srgbClr val="FF2305"/>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8" name="AutoShape 11"/>
            <p:cNvSpPr>
              <a:spLocks/>
            </p:cNvSpPr>
            <p:nvPr/>
          </p:nvSpPr>
          <p:spPr bwMode="auto">
            <a:xfrm>
              <a:off x="15354300" y="5092700"/>
              <a:ext cx="430213" cy="430213"/>
            </a:xfrm>
            <a:custGeom>
              <a:avLst/>
              <a:gdLst/>
              <a:ahLst/>
              <a:cxnLst/>
              <a:rect l="0" t="0" r="r" b="b"/>
              <a:pathLst>
                <a:path w="21600" h="21600">
                  <a:moveTo>
                    <a:pt x="21600" y="10800"/>
                  </a:moveTo>
                  <a:lnTo>
                    <a:pt x="0" y="0"/>
                  </a:lnTo>
                  <a:lnTo>
                    <a:pt x="0" y="21600"/>
                  </a:lnTo>
                  <a:cubicBezTo>
                    <a:pt x="0" y="21600"/>
                    <a:pt x="21600" y="10800"/>
                    <a:pt x="21600" y="10800"/>
                  </a:cubicBezTo>
                  <a:close/>
                  <a:moveTo>
                    <a:pt x="21600" y="10800"/>
                  </a:moveTo>
                </a:path>
              </a:pathLst>
            </a:custGeom>
            <a:solidFill>
              <a:srgbClr val="FF2305"/>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8" name="AutoShape 21"/>
            <p:cNvSpPr>
              <a:spLocks/>
            </p:cNvSpPr>
            <p:nvPr/>
          </p:nvSpPr>
          <p:spPr bwMode="auto">
            <a:xfrm>
              <a:off x="21742400" y="11290300"/>
              <a:ext cx="430213" cy="430213"/>
            </a:xfrm>
            <a:custGeom>
              <a:avLst/>
              <a:gdLst/>
              <a:ahLst/>
              <a:cxnLst/>
              <a:rect l="0" t="0" r="r" b="b"/>
              <a:pathLst>
                <a:path w="21600" h="21600">
                  <a:moveTo>
                    <a:pt x="10800" y="0"/>
                  </a:moveTo>
                  <a:cubicBezTo>
                    <a:pt x="16765" y="0"/>
                    <a:pt x="21600" y="4836"/>
                    <a:pt x="21600" y="10799"/>
                  </a:cubicBezTo>
                  <a:cubicBezTo>
                    <a:pt x="21600" y="16764"/>
                    <a:pt x="16765" y="21600"/>
                    <a:pt x="10800" y="21600"/>
                  </a:cubicBezTo>
                  <a:cubicBezTo>
                    <a:pt x="4835" y="21600"/>
                    <a:pt x="0" y="16764"/>
                    <a:pt x="0" y="10799"/>
                  </a:cubicBezTo>
                  <a:cubicBezTo>
                    <a:pt x="0" y="4836"/>
                    <a:pt x="4835" y="0"/>
                    <a:pt x="10800" y="0"/>
                  </a:cubicBez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9" name="AutoShape 22"/>
            <p:cNvSpPr>
              <a:spLocks/>
            </p:cNvSpPr>
            <p:nvPr/>
          </p:nvSpPr>
          <p:spPr bwMode="auto">
            <a:xfrm>
              <a:off x="17322800" y="1981200"/>
              <a:ext cx="430213" cy="43021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0" name="AutoShape 23"/>
            <p:cNvSpPr>
              <a:spLocks/>
            </p:cNvSpPr>
            <p:nvPr/>
          </p:nvSpPr>
          <p:spPr bwMode="auto">
            <a:xfrm>
              <a:off x="15506700" y="5092700"/>
              <a:ext cx="430213" cy="430213"/>
            </a:xfrm>
            <a:custGeom>
              <a:avLst/>
              <a:gdLst/>
              <a:ahLst/>
              <a:cxnLst/>
              <a:rect l="0" t="0" r="r" b="b"/>
              <a:pathLst>
                <a:path w="21600" h="21600">
                  <a:moveTo>
                    <a:pt x="10800" y="0"/>
                  </a:moveTo>
                  <a:cubicBezTo>
                    <a:pt x="16765" y="0"/>
                    <a:pt x="21600" y="4836"/>
                    <a:pt x="21600" y="10799"/>
                  </a:cubicBezTo>
                  <a:cubicBezTo>
                    <a:pt x="21600" y="16764"/>
                    <a:pt x="16765" y="21600"/>
                    <a:pt x="10800" y="21600"/>
                  </a:cubicBezTo>
                  <a:cubicBezTo>
                    <a:pt x="4835" y="21600"/>
                    <a:pt x="0" y="16764"/>
                    <a:pt x="0" y="10799"/>
                  </a:cubicBezTo>
                  <a:cubicBezTo>
                    <a:pt x="0" y="4836"/>
                    <a:pt x="4835" y="0"/>
                    <a:pt x="10800" y="0"/>
                  </a:cubicBez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3" name="AutoShape 26"/>
            <p:cNvSpPr>
              <a:spLocks/>
            </p:cNvSpPr>
            <p:nvPr/>
          </p:nvSpPr>
          <p:spPr bwMode="auto">
            <a:xfrm>
              <a:off x="22479000" y="5092700"/>
              <a:ext cx="430213" cy="430213"/>
            </a:xfrm>
            <a:custGeom>
              <a:avLst/>
              <a:gdLst/>
              <a:ahLst/>
              <a:cxnLst/>
              <a:rect l="0" t="0" r="r" b="b"/>
              <a:pathLst>
                <a:path w="21600" h="21600">
                  <a:moveTo>
                    <a:pt x="10800" y="0"/>
                  </a:moveTo>
                  <a:cubicBezTo>
                    <a:pt x="16765" y="0"/>
                    <a:pt x="21600" y="4836"/>
                    <a:pt x="21600" y="10799"/>
                  </a:cubicBezTo>
                  <a:cubicBezTo>
                    <a:pt x="21600" y="16764"/>
                    <a:pt x="16765" y="21600"/>
                    <a:pt x="10800" y="21600"/>
                  </a:cubicBezTo>
                  <a:cubicBezTo>
                    <a:pt x="4835" y="21600"/>
                    <a:pt x="0" y="16764"/>
                    <a:pt x="0" y="10799"/>
                  </a:cubicBezTo>
                  <a:cubicBezTo>
                    <a:pt x="0" y="4836"/>
                    <a:pt x="4835" y="0"/>
                    <a:pt x="10800" y="0"/>
                  </a:cubicBez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4" name="AutoShape 27"/>
            <p:cNvSpPr>
              <a:spLocks/>
            </p:cNvSpPr>
            <p:nvPr/>
          </p:nvSpPr>
          <p:spPr bwMode="auto">
            <a:xfrm>
              <a:off x="17487900" y="8191500"/>
              <a:ext cx="430213" cy="430213"/>
            </a:xfrm>
            <a:custGeom>
              <a:avLst/>
              <a:gdLst/>
              <a:ahLst/>
              <a:cxnLst/>
              <a:rect l="0" t="0" r="r" b="b"/>
              <a:pathLst>
                <a:path w="21600" h="21600">
                  <a:moveTo>
                    <a:pt x="10800" y="0"/>
                  </a:moveTo>
                  <a:cubicBezTo>
                    <a:pt x="16765" y="0"/>
                    <a:pt x="21600" y="4836"/>
                    <a:pt x="21600" y="10799"/>
                  </a:cubicBezTo>
                  <a:cubicBezTo>
                    <a:pt x="21600" y="16764"/>
                    <a:pt x="16765" y="21600"/>
                    <a:pt x="10800" y="21600"/>
                  </a:cubicBezTo>
                  <a:cubicBezTo>
                    <a:pt x="4835" y="21600"/>
                    <a:pt x="0" y="16764"/>
                    <a:pt x="0" y="10799"/>
                  </a:cubicBezTo>
                  <a:cubicBezTo>
                    <a:pt x="0" y="4836"/>
                    <a:pt x="4835" y="0"/>
                    <a:pt x="10800" y="0"/>
                  </a:cubicBez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5" name="AutoShape 28"/>
            <p:cNvSpPr>
              <a:spLocks/>
            </p:cNvSpPr>
            <p:nvPr/>
          </p:nvSpPr>
          <p:spPr bwMode="auto">
            <a:xfrm>
              <a:off x="18148300" y="11290300"/>
              <a:ext cx="430213" cy="430213"/>
            </a:xfrm>
            <a:custGeom>
              <a:avLst/>
              <a:gdLst/>
              <a:ahLst/>
              <a:cxnLst/>
              <a:rect l="0" t="0" r="r" b="b"/>
              <a:pathLst>
                <a:path w="21600" h="21600">
                  <a:moveTo>
                    <a:pt x="21600" y="10800"/>
                  </a:moveTo>
                  <a:lnTo>
                    <a:pt x="0" y="0"/>
                  </a:lnTo>
                  <a:lnTo>
                    <a:pt x="0" y="21600"/>
                  </a:lnTo>
                  <a:cubicBezTo>
                    <a:pt x="0" y="21600"/>
                    <a:pt x="21600" y="10800"/>
                    <a:pt x="21600" y="10800"/>
                  </a:cubicBezTo>
                  <a:close/>
                  <a:moveTo>
                    <a:pt x="21600" y="10800"/>
                  </a:moveTo>
                </a:path>
              </a:pathLst>
            </a:custGeom>
            <a:solidFill>
              <a:srgbClr val="FF2305"/>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6" name="AutoShape 29"/>
            <p:cNvSpPr>
              <a:spLocks/>
            </p:cNvSpPr>
            <p:nvPr/>
          </p:nvSpPr>
          <p:spPr bwMode="auto">
            <a:xfrm>
              <a:off x="22999700" y="11290300"/>
              <a:ext cx="430213" cy="43021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2305"/>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grpSp>
    </p:spTree>
    <p:extLst>
      <p:ext uri="{BB962C8B-B14F-4D97-AF65-F5344CB8AC3E}">
        <p14:creationId xmlns:p14="http://schemas.microsoft.com/office/powerpoint/2010/main" val="1289108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accent4"/>
        </a:solidFill>
        <a:effectLst/>
      </p:bgPr>
    </p:bg>
    <p:spTree>
      <p:nvGrpSpPr>
        <p:cNvPr id="1" name=""/>
        <p:cNvGrpSpPr/>
        <p:nvPr/>
      </p:nvGrpSpPr>
      <p:grpSpPr>
        <a:xfrm>
          <a:off x="0" y="0"/>
          <a:ext cx="0" cy="0"/>
          <a:chOff x="0" y="0"/>
          <a:chExt cx="0" cy="0"/>
        </a:xfrm>
      </p:grpSpPr>
      <p:grpSp>
        <p:nvGrpSpPr>
          <p:cNvPr id="421" name="Group 420"/>
          <p:cNvGrpSpPr/>
          <p:nvPr userDrawn="1"/>
        </p:nvGrpSpPr>
        <p:grpSpPr>
          <a:xfrm>
            <a:off x="831905" y="0"/>
            <a:ext cx="10753631" cy="6198394"/>
            <a:chOff x="1663700" y="0"/>
            <a:chExt cx="21505863" cy="12396788"/>
          </a:xfrm>
          <a:solidFill>
            <a:schemeClr val="bg1"/>
          </a:solidFill>
        </p:grpSpPr>
        <p:sp>
          <p:nvSpPr>
            <p:cNvPr id="422" name="AutoShape 1"/>
            <p:cNvSpPr>
              <a:spLocks/>
            </p:cNvSpPr>
            <p:nvPr/>
          </p:nvSpPr>
          <p:spPr bwMode="auto">
            <a:xfrm>
              <a:off x="23126700" y="11404600"/>
              <a:ext cx="30163" cy="992188"/>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23" name="AutoShape 2"/>
            <p:cNvSpPr>
              <a:spLocks/>
            </p:cNvSpPr>
            <p:nvPr/>
          </p:nvSpPr>
          <p:spPr bwMode="auto">
            <a:xfrm>
              <a:off x="23139400" y="3733800"/>
              <a:ext cx="30163" cy="470535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24" name="AutoShape 3"/>
            <p:cNvSpPr>
              <a:spLocks/>
            </p:cNvSpPr>
            <p:nvPr/>
          </p:nvSpPr>
          <p:spPr bwMode="auto">
            <a:xfrm>
              <a:off x="22034500" y="0"/>
              <a:ext cx="30163" cy="984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25" name="AutoShape 4"/>
            <p:cNvSpPr>
              <a:spLocks/>
            </p:cNvSpPr>
            <p:nvPr/>
          </p:nvSpPr>
          <p:spPr bwMode="auto">
            <a:xfrm>
              <a:off x="20091400" y="11404600"/>
              <a:ext cx="30163" cy="992188"/>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26" name="AutoShape 5"/>
            <p:cNvSpPr>
              <a:spLocks/>
            </p:cNvSpPr>
            <p:nvPr/>
          </p:nvSpPr>
          <p:spPr bwMode="auto">
            <a:xfrm>
              <a:off x="20015200" y="3962400"/>
              <a:ext cx="30163" cy="470535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27" name="AutoShape 6"/>
            <p:cNvSpPr>
              <a:spLocks/>
            </p:cNvSpPr>
            <p:nvPr/>
          </p:nvSpPr>
          <p:spPr bwMode="auto">
            <a:xfrm>
              <a:off x="16294100" y="88900"/>
              <a:ext cx="30163" cy="10699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28" name="AutoShape 7"/>
            <p:cNvSpPr>
              <a:spLocks/>
            </p:cNvSpPr>
            <p:nvPr/>
          </p:nvSpPr>
          <p:spPr bwMode="auto">
            <a:xfrm>
              <a:off x="17056100" y="11379200"/>
              <a:ext cx="30163" cy="992188"/>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29" name="AutoShape 8"/>
            <p:cNvSpPr>
              <a:spLocks/>
            </p:cNvSpPr>
            <p:nvPr/>
          </p:nvSpPr>
          <p:spPr bwMode="auto">
            <a:xfrm>
              <a:off x="16484600" y="3987800"/>
              <a:ext cx="30163" cy="470535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30" name="AutoShape 9"/>
            <p:cNvSpPr>
              <a:spLocks/>
            </p:cNvSpPr>
            <p:nvPr/>
          </p:nvSpPr>
          <p:spPr bwMode="auto">
            <a:xfrm>
              <a:off x="17056100" y="266700"/>
              <a:ext cx="30163" cy="10699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31" name="AutoShape 10"/>
            <p:cNvSpPr>
              <a:spLocks/>
            </p:cNvSpPr>
            <p:nvPr/>
          </p:nvSpPr>
          <p:spPr bwMode="auto">
            <a:xfrm>
              <a:off x="14020800" y="11404600"/>
              <a:ext cx="30163" cy="992188"/>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32" name="AutoShape 11"/>
            <p:cNvSpPr>
              <a:spLocks/>
            </p:cNvSpPr>
            <p:nvPr/>
          </p:nvSpPr>
          <p:spPr bwMode="auto">
            <a:xfrm>
              <a:off x="14033500" y="3987800"/>
              <a:ext cx="30163" cy="470535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33" name="AutoShape 12"/>
            <p:cNvSpPr>
              <a:spLocks/>
            </p:cNvSpPr>
            <p:nvPr/>
          </p:nvSpPr>
          <p:spPr bwMode="auto">
            <a:xfrm>
              <a:off x="13550900" y="228600"/>
              <a:ext cx="30163" cy="10699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34" name="AutoShape 13"/>
            <p:cNvSpPr>
              <a:spLocks/>
            </p:cNvSpPr>
            <p:nvPr/>
          </p:nvSpPr>
          <p:spPr bwMode="auto">
            <a:xfrm>
              <a:off x="10414000" y="11404600"/>
              <a:ext cx="30163" cy="992188"/>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35" name="AutoShape 14"/>
            <p:cNvSpPr>
              <a:spLocks/>
            </p:cNvSpPr>
            <p:nvPr/>
          </p:nvSpPr>
          <p:spPr bwMode="auto">
            <a:xfrm>
              <a:off x="10985500" y="3797300"/>
              <a:ext cx="30163" cy="470535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36" name="AutoShape 15"/>
            <p:cNvSpPr>
              <a:spLocks/>
            </p:cNvSpPr>
            <p:nvPr/>
          </p:nvSpPr>
          <p:spPr bwMode="auto">
            <a:xfrm>
              <a:off x="10960100" y="152400"/>
              <a:ext cx="30163" cy="10699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37" name="AutoShape 16"/>
            <p:cNvSpPr>
              <a:spLocks/>
            </p:cNvSpPr>
            <p:nvPr/>
          </p:nvSpPr>
          <p:spPr bwMode="auto">
            <a:xfrm>
              <a:off x="4470400" y="11391900"/>
              <a:ext cx="30163" cy="992188"/>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38" name="AutoShape 17"/>
            <p:cNvSpPr>
              <a:spLocks/>
            </p:cNvSpPr>
            <p:nvPr/>
          </p:nvSpPr>
          <p:spPr bwMode="auto">
            <a:xfrm>
              <a:off x="7962900" y="3987800"/>
              <a:ext cx="30163" cy="470535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39" name="AutoShape 18"/>
            <p:cNvSpPr>
              <a:spLocks/>
            </p:cNvSpPr>
            <p:nvPr/>
          </p:nvSpPr>
          <p:spPr bwMode="auto">
            <a:xfrm>
              <a:off x="7924800" y="0"/>
              <a:ext cx="30163" cy="97472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40" name="AutoShape 19"/>
            <p:cNvSpPr>
              <a:spLocks/>
            </p:cNvSpPr>
            <p:nvPr/>
          </p:nvSpPr>
          <p:spPr bwMode="auto">
            <a:xfrm>
              <a:off x="4876800" y="10972800"/>
              <a:ext cx="30163" cy="992188"/>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41" name="AutoShape 20"/>
            <p:cNvSpPr>
              <a:spLocks/>
            </p:cNvSpPr>
            <p:nvPr/>
          </p:nvSpPr>
          <p:spPr bwMode="auto">
            <a:xfrm>
              <a:off x="5016500" y="254000"/>
              <a:ext cx="30163" cy="10699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42" name="AutoShape 21"/>
            <p:cNvSpPr>
              <a:spLocks/>
            </p:cNvSpPr>
            <p:nvPr/>
          </p:nvSpPr>
          <p:spPr bwMode="auto">
            <a:xfrm>
              <a:off x="1663700" y="11379200"/>
              <a:ext cx="30163" cy="992188"/>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43" name="AutoShape 22"/>
            <p:cNvSpPr>
              <a:spLocks/>
            </p:cNvSpPr>
            <p:nvPr/>
          </p:nvSpPr>
          <p:spPr bwMode="auto">
            <a:xfrm>
              <a:off x="1778000" y="3987800"/>
              <a:ext cx="30163" cy="470535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44" name="AutoShape 23"/>
            <p:cNvSpPr>
              <a:spLocks/>
            </p:cNvSpPr>
            <p:nvPr/>
          </p:nvSpPr>
          <p:spPr bwMode="auto">
            <a:xfrm>
              <a:off x="1841500" y="254000"/>
              <a:ext cx="30163" cy="10699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grpSp>
      <p:sp>
        <p:nvSpPr>
          <p:cNvPr id="2" name="Title 1"/>
          <p:cNvSpPr>
            <a:spLocks noGrp="1"/>
          </p:cNvSpPr>
          <p:nvPr>
            <p:ph type="ctrTitle" hasCustomPrompt="1"/>
          </p:nvPr>
        </p:nvSpPr>
        <p:spPr>
          <a:xfrm>
            <a:off x="687515" y="978574"/>
            <a:ext cx="7813113" cy="2387600"/>
          </a:xfrm>
        </p:spPr>
        <p:txBody>
          <a:bodyPr lIns="0" tIns="0" rIns="0" bIns="0" anchor="t" anchorCtr="0">
            <a:noAutofit/>
          </a:bodyPr>
          <a:lstStyle>
            <a:lvl1pPr marL="0" indent="0" algn="l">
              <a:lnSpc>
                <a:spcPts val="5200"/>
              </a:lnSpc>
              <a:tabLst>
                <a:tab pos="1262063" algn="l"/>
                <a:tab pos="1865313" algn="l"/>
              </a:tabLst>
              <a:defRPr sz="5000">
                <a:solidFill>
                  <a:schemeClr val="bg1"/>
                </a:solidFill>
              </a:defRPr>
            </a:lvl1pPr>
          </a:lstStyle>
          <a:p>
            <a:r>
              <a:rPr lang="en-US" dirty="0"/>
              <a:t>Click to edit </a:t>
            </a:r>
            <a:br>
              <a:rPr lang="en-US" dirty="0"/>
            </a:br>
            <a:r>
              <a:rPr lang="en-US" dirty="0"/>
              <a:t>		Master </a:t>
            </a:r>
            <a:br>
              <a:rPr lang="en-US" dirty="0"/>
            </a:br>
            <a:r>
              <a:rPr lang="en-US" dirty="0"/>
              <a:t>	title style</a:t>
            </a:r>
          </a:p>
        </p:txBody>
      </p:sp>
      <p:sp>
        <p:nvSpPr>
          <p:cNvPr id="3" name="Subtitle 2"/>
          <p:cNvSpPr>
            <a:spLocks noGrp="1"/>
          </p:cNvSpPr>
          <p:nvPr>
            <p:ph type="subTitle" idx="1"/>
          </p:nvPr>
        </p:nvSpPr>
        <p:spPr>
          <a:xfrm>
            <a:off x="3823155" y="3111449"/>
            <a:ext cx="3447607" cy="1202573"/>
          </a:xfrm>
        </p:spPr>
        <p:txBody>
          <a:bodyPr lIns="0" tIns="0" rIns="0" bIns="0" anchor="t" anchorCtr="0">
            <a:noAutofit/>
          </a:bodyPr>
          <a:lstStyle>
            <a:lvl1pPr marL="0" indent="0" algn="l">
              <a:buNone/>
              <a:defRPr sz="1500">
                <a:solidFill>
                  <a:schemeClr val="bg1"/>
                </a:solidFill>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Click to edit Master subtitle style</a:t>
            </a:r>
          </a:p>
        </p:txBody>
      </p:sp>
      <p:grpSp>
        <p:nvGrpSpPr>
          <p:cNvPr id="41" name="Group 40"/>
          <p:cNvGrpSpPr/>
          <p:nvPr userDrawn="1"/>
        </p:nvGrpSpPr>
        <p:grpSpPr>
          <a:xfrm>
            <a:off x="1042910" y="5223236"/>
            <a:ext cx="698037" cy="697992"/>
            <a:chOff x="25626365" y="3145536"/>
            <a:chExt cx="7199313" cy="7199313"/>
          </a:xfrm>
        </p:grpSpPr>
        <p:sp>
          <p:nvSpPr>
            <p:cNvPr id="39" name="AutoShape 1"/>
            <p:cNvSpPr>
              <a:spLocks/>
            </p:cNvSpPr>
            <p:nvPr userDrawn="1"/>
          </p:nvSpPr>
          <p:spPr bwMode="auto">
            <a:xfrm>
              <a:off x="25626365" y="3145536"/>
              <a:ext cx="7199313" cy="71993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bg1"/>
            </a:solidFill>
            <a:ln>
              <a:noFill/>
            </a:ln>
          </p:spPr>
          <p:txBody>
            <a:bodyPr lIns="0" tIns="0" rIns="0" bIns="0"/>
            <a:lstStyle/>
            <a:p>
              <a:endParaRPr lang="en-US" sz="900"/>
            </a:p>
          </p:txBody>
        </p:sp>
        <p:sp>
          <p:nvSpPr>
            <p:cNvPr id="40" name="AutoShape 2"/>
            <p:cNvSpPr>
              <a:spLocks/>
            </p:cNvSpPr>
            <p:nvPr userDrawn="1"/>
          </p:nvSpPr>
          <p:spPr bwMode="auto">
            <a:xfrm>
              <a:off x="26921765" y="4466336"/>
              <a:ext cx="4748213" cy="4540250"/>
            </a:xfrm>
            <a:custGeom>
              <a:avLst/>
              <a:gdLst/>
              <a:ahLst/>
              <a:cxnLst/>
              <a:rect l="0" t="0" r="r" b="b"/>
              <a:pathLst>
                <a:path w="21600" h="21458">
                  <a:moveTo>
                    <a:pt x="16952" y="15509"/>
                  </a:moveTo>
                  <a:lnTo>
                    <a:pt x="21600" y="10680"/>
                  </a:lnTo>
                  <a:lnTo>
                    <a:pt x="20270" y="9299"/>
                  </a:lnTo>
                  <a:lnTo>
                    <a:pt x="15965" y="13772"/>
                  </a:lnTo>
                  <a:lnTo>
                    <a:pt x="14953" y="12721"/>
                  </a:lnTo>
                  <a:lnTo>
                    <a:pt x="13624" y="14101"/>
                  </a:lnTo>
                  <a:lnTo>
                    <a:pt x="14978" y="15509"/>
                  </a:lnTo>
                  <a:cubicBezTo>
                    <a:pt x="15523" y="16075"/>
                    <a:pt x="16407" y="16075"/>
                    <a:pt x="16952" y="15509"/>
                  </a:cubicBezTo>
                  <a:moveTo>
                    <a:pt x="19010" y="6901"/>
                  </a:moveTo>
                  <a:lnTo>
                    <a:pt x="20782" y="5059"/>
                  </a:lnTo>
                  <a:lnTo>
                    <a:pt x="19010" y="3217"/>
                  </a:lnTo>
                  <a:lnTo>
                    <a:pt x="18177" y="4082"/>
                  </a:lnTo>
                  <a:lnTo>
                    <a:pt x="13753" y="4082"/>
                  </a:lnTo>
                  <a:lnTo>
                    <a:pt x="12920" y="3217"/>
                  </a:lnTo>
                  <a:lnTo>
                    <a:pt x="11148" y="5059"/>
                  </a:lnTo>
                  <a:lnTo>
                    <a:pt x="12920" y="6901"/>
                  </a:lnTo>
                  <a:lnTo>
                    <a:pt x="13753" y="6036"/>
                  </a:lnTo>
                  <a:lnTo>
                    <a:pt x="15025" y="6036"/>
                  </a:lnTo>
                  <a:lnTo>
                    <a:pt x="15025" y="8650"/>
                  </a:lnTo>
                  <a:cubicBezTo>
                    <a:pt x="15602" y="8295"/>
                    <a:pt x="16328" y="8294"/>
                    <a:pt x="16905" y="8650"/>
                  </a:cubicBezTo>
                  <a:lnTo>
                    <a:pt x="16905" y="6036"/>
                  </a:lnTo>
                  <a:lnTo>
                    <a:pt x="18177" y="6036"/>
                  </a:lnTo>
                  <a:cubicBezTo>
                    <a:pt x="18177" y="6036"/>
                    <a:pt x="19010" y="6901"/>
                    <a:pt x="19010" y="6901"/>
                  </a:cubicBezTo>
                  <a:close/>
                  <a:moveTo>
                    <a:pt x="15965" y="3684"/>
                  </a:moveTo>
                  <a:lnTo>
                    <a:pt x="17738" y="1843"/>
                  </a:lnTo>
                  <a:lnTo>
                    <a:pt x="15965" y="0"/>
                  </a:lnTo>
                  <a:lnTo>
                    <a:pt x="14192" y="1843"/>
                  </a:lnTo>
                  <a:cubicBezTo>
                    <a:pt x="14192" y="1843"/>
                    <a:pt x="15965" y="3684"/>
                    <a:pt x="15965" y="3684"/>
                  </a:cubicBezTo>
                  <a:close/>
                  <a:moveTo>
                    <a:pt x="11660" y="9299"/>
                  </a:moveTo>
                  <a:lnTo>
                    <a:pt x="10331" y="10680"/>
                  </a:lnTo>
                  <a:lnTo>
                    <a:pt x="11660" y="12061"/>
                  </a:lnTo>
                  <a:lnTo>
                    <a:pt x="12989" y="10680"/>
                  </a:lnTo>
                  <a:cubicBezTo>
                    <a:pt x="12989" y="10680"/>
                    <a:pt x="11660" y="9299"/>
                    <a:pt x="11660" y="9299"/>
                  </a:cubicBezTo>
                  <a:close/>
                  <a:moveTo>
                    <a:pt x="8282" y="17567"/>
                  </a:moveTo>
                  <a:cubicBezTo>
                    <a:pt x="8282" y="15877"/>
                    <a:pt x="7291" y="14733"/>
                    <a:pt x="5701" y="14733"/>
                  </a:cubicBezTo>
                  <a:lnTo>
                    <a:pt x="122" y="14733"/>
                  </a:lnTo>
                  <a:lnTo>
                    <a:pt x="122" y="16550"/>
                  </a:lnTo>
                  <a:lnTo>
                    <a:pt x="5676" y="16550"/>
                  </a:lnTo>
                  <a:cubicBezTo>
                    <a:pt x="6324" y="16550"/>
                    <a:pt x="6728" y="16944"/>
                    <a:pt x="6728" y="17567"/>
                  </a:cubicBezTo>
                  <a:cubicBezTo>
                    <a:pt x="6728" y="18202"/>
                    <a:pt x="6324" y="18583"/>
                    <a:pt x="5676" y="18583"/>
                  </a:cubicBezTo>
                  <a:lnTo>
                    <a:pt x="122" y="18583"/>
                  </a:lnTo>
                  <a:lnTo>
                    <a:pt x="122" y="20401"/>
                  </a:lnTo>
                  <a:lnTo>
                    <a:pt x="5701" y="20401"/>
                  </a:lnTo>
                  <a:cubicBezTo>
                    <a:pt x="7291" y="20401"/>
                    <a:pt x="8282" y="19257"/>
                    <a:pt x="8282" y="17567"/>
                  </a:cubicBezTo>
                  <a:moveTo>
                    <a:pt x="8282" y="3811"/>
                  </a:moveTo>
                  <a:cubicBezTo>
                    <a:pt x="8282" y="2032"/>
                    <a:pt x="7242" y="1015"/>
                    <a:pt x="5762" y="1015"/>
                  </a:cubicBezTo>
                  <a:cubicBezTo>
                    <a:pt x="4282" y="1015"/>
                    <a:pt x="3768" y="2006"/>
                    <a:pt x="3389" y="3049"/>
                  </a:cubicBezTo>
                  <a:lnTo>
                    <a:pt x="3009" y="4091"/>
                  </a:lnTo>
                  <a:cubicBezTo>
                    <a:pt x="2801" y="4663"/>
                    <a:pt x="2447" y="4764"/>
                    <a:pt x="2214" y="4764"/>
                  </a:cubicBezTo>
                  <a:cubicBezTo>
                    <a:pt x="1774" y="4764"/>
                    <a:pt x="1443" y="4434"/>
                    <a:pt x="1443" y="3849"/>
                  </a:cubicBezTo>
                  <a:cubicBezTo>
                    <a:pt x="1443" y="3277"/>
                    <a:pt x="1811" y="2896"/>
                    <a:pt x="2385" y="2896"/>
                  </a:cubicBezTo>
                  <a:lnTo>
                    <a:pt x="2606" y="2896"/>
                  </a:lnTo>
                  <a:lnTo>
                    <a:pt x="2606" y="1193"/>
                  </a:lnTo>
                  <a:lnTo>
                    <a:pt x="2422" y="1193"/>
                  </a:lnTo>
                  <a:cubicBezTo>
                    <a:pt x="930" y="1193"/>
                    <a:pt x="0" y="2261"/>
                    <a:pt x="0" y="3849"/>
                  </a:cubicBezTo>
                  <a:cubicBezTo>
                    <a:pt x="0" y="5514"/>
                    <a:pt x="1101" y="6480"/>
                    <a:pt x="2324" y="6480"/>
                  </a:cubicBezTo>
                  <a:cubicBezTo>
                    <a:pt x="3499" y="6480"/>
                    <a:pt x="4196" y="5845"/>
                    <a:pt x="4636" y="4637"/>
                  </a:cubicBezTo>
                  <a:lnTo>
                    <a:pt x="5065" y="3468"/>
                  </a:lnTo>
                  <a:cubicBezTo>
                    <a:pt x="5260" y="2947"/>
                    <a:pt x="5529" y="2743"/>
                    <a:pt x="5933" y="2743"/>
                  </a:cubicBezTo>
                  <a:cubicBezTo>
                    <a:pt x="6496" y="2743"/>
                    <a:pt x="6826" y="3125"/>
                    <a:pt x="6826" y="3811"/>
                  </a:cubicBezTo>
                  <a:cubicBezTo>
                    <a:pt x="6826" y="4497"/>
                    <a:pt x="6520" y="4917"/>
                    <a:pt x="5872" y="4917"/>
                  </a:cubicBezTo>
                  <a:lnTo>
                    <a:pt x="5578" y="4917"/>
                  </a:lnTo>
                  <a:lnTo>
                    <a:pt x="5578" y="6633"/>
                  </a:lnTo>
                  <a:lnTo>
                    <a:pt x="5860" y="6633"/>
                  </a:lnTo>
                  <a:cubicBezTo>
                    <a:pt x="7352" y="6633"/>
                    <a:pt x="8282" y="5438"/>
                    <a:pt x="8282" y="3811"/>
                  </a:cubicBezTo>
                  <a:moveTo>
                    <a:pt x="1676" y="7753"/>
                  </a:moveTo>
                  <a:lnTo>
                    <a:pt x="122" y="7753"/>
                  </a:lnTo>
                  <a:lnTo>
                    <a:pt x="122" y="13129"/>
                  </a:lnTo>
                  <a:lnTo>
                    <a:pt x="1676" y="13129"/>
                  </a:lnTo>
                  <a:lnTo>
                    <a:pt x="1676" y="11350"/>
                  </a:lnTo>
                  <a:lnTo>
                    <a:pt x="8159" y="11350"/>
                  </a:lnTo>
                  <a:lnTo>
                    <a:pt x="8159" y="9533"/>
                  </a:lnTo>
                  <a:lnTo>
                    <a:pt x="1676" y="9533"/>
                  </a:lnTo>
                  <a:cubicBezTo>
                    <a:pt x="1676" y="9533"/>
                    <a:pt x="1676" y="7753"/>
                    <a:pt x="1676" y="7753"/>
                  </a:cubicBezTo>
                  <a:close/>
                  <a:moveTo>
                    <a:pt x="14978" y="9273"/>
                  </a:moveTo>
                  <a:lnTo>
                    <a:pt x="10331" y="14101"/>
                  </a:lnTo>
                  <a:lnTo>
                    <a:pt x="11660" y="15483"/>
                  </a:lnTo>
                  <a:lnTo>
                    <a:pt x="15965" y="11009"/>
                  </a:lnTo>
                  <a:lnTo>
                    <a:pt x="16978" y="12061"/>
                  </a:lnTo>
                  <a:lnTo>
                    <a:pt x="18307" y="10680"/>
                  </a:lnTo>
                  <a:lnTo>
                    <a:pt x="16952" y="9273"/>
                  </a:lnTo>
                  <a:cubicBezTo>
                    <a:pt x="16407" y="8707"/>
                    <a:pt x="15523" y="8707"/>
                    <a:pt x="14978" y="9273"/>
                  </a:cubicBezTo>
                  <a:moveTo>
                    <a:pt x="12294" y="15483"/>
                  </a:moveTo>
                  <a:lnTo>
                    <a:pt x="10964" y="16864"/>
                  </a:lnTo>
                  <a:lnTo>
                    <a:pt x="12319" y="18271"/>
                  </a:lnTo>
                  <a:cubicBezTo>
                    <a:pt x="12864" y="18838"/>
                    <a:pt x="13748" y="18838"/>
                    <a:pt x="14293" y="18271"/>
                  </a:cubicBezTo>
                  <a:lnTo>
                    <a:pt x="15648" y="16863"/>
                  </a:lnTo>
                  <a:lnTo>
                    <a:pt x="14319" y="15483"/>
                  </a:lnTo>
                  <a:lnTo>
                    <a:pt x="13307" y="16534"/>
                  </a:lnTo>
                  <a:cubicBezTo>
                    <a:pt x="13307" y="16534"/>
                    <a:pt x="12294" y="15483"/>
                    <a:pt x="12294" y="15483"/>
                  </a:cubicBezTo>
                  <a:close/>
                  <a:moveTo>
                    <a:pt x="14953" y="18245"/>
                  </a:moveTo>
                  <a:lnTo>
                    <a:pt x="13623" y="19626"/>
                  </a:lnTo>
                  <a:lnTo>
                    <a:pt x="14978" y="21033"/>
                  </a:lnTo>
                  <a:cubicBezTo>
                    <a:pt x="15523" y="21600"/>
                    <a:pt x="16407" y="21600"/>
                    <a:pt x="16952" y="21033"/>
                  </a:cubicBezTo>
                  <a:lnTo>
                    <a:pt x="18307" y="19626"/>
                  </a:lnTo>
                  <a:lnTo>
                    <a:pt x="16978" y="18245"/>
                  </a:lnTo>
                  <a:lnTo>
                    <a:pt x="15965" y="19296"/>
                  </a:lnTo>
                  <a:cubicBezTo>
                    <a:pt x="15965" y="19296"/>
                    <a:pt x="14953" y="18245"/>
                    <a:pt x="14953" y="18245"/>
                  </a:cubicBezTo>
                  <a:close/>
                  <a:moveTo>
                    <a:pt x="20271" y="15483"/>
                  </a:moveTo>
                  <a:lnTo>
                    <a:pt x="21600" y="14101"/>
                  </a:lnTo>
                  <a:lnTo>
                    <a:pt x="20270" y="12720"/>
                  </a:lnTo>
                  <a:lnTo>
                    <a:pt x="18941" y="14101"/>
                  </a:lnTo>
                  <a:cubicBezTo>
                    <a:pt x="18941" y="14101"/>
                    <a:pt x="20271" y="15483"/>
                    <a:pt x="20271" y="15483"/>
                  </a:cubicBezTo>
                  <a:close/>
                  <a:moveTo>
                    <a:pt x="17637" y="18271"/>
                  </a:moveTo>
                  <a:cubicBezTo>
                    <a:pt x="18182" y="18838"/>
                    <a:pt x="19066" y="18838"/>
                    <a:pt x="19612" y="18271"/>
                  </a:cubicBezTo>
                  <a:lnTo>
                    <a:pt x="20966" y="16864"/>
                  </a:lnTo>
                  <a:lnTo>
                    <a:pt x="19636" y="15483"/>
                  </a:lnTo>
                  <a:lnTo>
                    <a:pt x="18624" y="16534"/>
                  </a:lnTo>
                  <a:lnTo>
                    <a:pt x="17611" y="15483"/>
                  </a:lnTo>
                  <a:lnTo>
                    <a:pt x="16282" y="16863"/>
                  </a:lnTo>
                  <a:cubicBezTo>
                    <a:pt x="16282" y="16863"/>
                    <a:pt x="17637" y="18271"/>
                    <a:pt x="17637" y="18271"/>
                  </a:cubicBezTo>
                  <a:close/>
                  <a:moveTo>
                    <a:pt x="17637" y="18271"/>
                  </a:moveTo>
                </a:path>
              </a:pathLst>
            </a:custGeom>
            <a:solidFill>
              <a:schemeClr val="tx1"/>
            </a:solidFill>
            <a:ln>
              <a:noFill/>
            </a:ln>
          </p:spPr>
          <p:txBody>
            <a:bodyPr lIns="0" tIns="0" rIns="0" bIns="0"/>
            <a:lstStyle/>
            <a:p>
              <a:endParaRPr lang="en-US" sz="900"/>
            </a:p>
          </p:txBody>
        </p:sp>
      </p:grpSp>
      <p:sp>
        <p:nvSpPr>
          <p:cNvPr id="43" name="Text Placeholder 42"/>
          <p:cNvSpPr>
            <a:spLocks noGrp="1"/>
          </p:cNvSpPr>
          <p:nvPr>
            <p:ph type="body" sz="quarter" idx="10" hasCustomPrompt="1"/>
          </p:nvPr>
        </p:nvSpPr>
        <p:spPr>
          <a:xfrm rot="5400000">
            <a:off x="10276882" y="2615136"/>
            <a:ext cx="1082843" cy="726328"/>
          </a:xfrm>
        </p:spPr>
        <p:txBody>
          <a:bodyPr lIns="0" tIns="0" rIns="0" bIns="0">
            <a:noAutofit/>
          </a:bodyPr>
          <a:lstStyle>
            <a:lvl1pPr marL="0" indent="0">
              <a:lnSpc>
                <a:spcPct val="100000"/>
              </a:lnSpc>
              <a:spcBef>
                <a:spcPts val="0"/>
              </a:spcBef>
              <a:buNone/>
              <a:defRPr sz="700">
                <a:solidFill>
                  <a:schemeClr val="bg1"/>
                </a:solidFill>
              </a:defRPr>
            </a:lvl1pPr>
            <a:lvl2pPr>
              <a:defRPr sz="700">
                <a:solidFill>
                  <a:schemeClr val="bg1"/>
                </a:solidFill>
              </a:defRPr>
            </a:lvl2pPr>
            <a:lvl3pPr>
              <a:defRPr sz="700">
                <a:solidFill>
                  <a:schemeClr val="bg1"/>
                </a:solidFill>
              </a:defRPr>
            </a:lvl3pPr>
            <a:lvl4pPr>
              <a:defRPr sz="700">
                <a:solidFill>
                  <a:schemeClr val="bg1"/>
                </a:solidFill>
              </a:defRPr>
            </a:lvl4pPr>
            <a:lvl5pPr>
              <a:defRPr sz="700">
                <a:solidFill>
                  <a:schemeClr val="bg1"/>
                </a:solidFill>
              </a:defRPr>
            </a:lvl5pPr>
          </a:lstStyle>
          <a:p>
            <a:pPr lvl="0"/>
            <a:r>
              <a:rPr lang="en-US" dirty="0"/>
              <a:t>Graphics credit goes here</a:t>
            </a:r>
            <a:br>
              <a:rPr lang="en-US" dirty="0"/>
            </a:br>
            <a:r>
              <a:rPr lang="en-US" dirty="0"/>
              <a:t>Click to edit</a:t>
            </a:r>
          </a:p>
        </p:txBody>
      </p:sp>
    </p:spTree>
    <p:extLst>
      <p:ext uri="{BB962C8B-B14F-4D97-AF65-F5344CB8AC3E}">
        <p14:creationId xmlns:p14="http://schemas.microsoft.com/office/powerpoint/2010/main" val="3663072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987744" y="2393134"/>
            <a:ext cx="7813113" cy="2387600"/>
          </a:xfrm>
        </p:spPr>
        <p:txBody>
          <a:bodyPr lIns="0" tIns="0" rIns="0" bIns="0" anchor="t" anchorCtr="0">
            <a:noAutofit/>
          </a:bodyPr>
          <a:lstStyle>
            <a:lvl1pPr marL="0" indent="0" algn="l">
              <a:lnSpc>
                <a:spcPts val="5200"/>
              </a:lnSpc>
              <a:tabLst>
                <a:tab pos="1262063" algn="l"/>
                <a:tab pos="1865313" algn="l"/>
              </a:tabLst>
              <a:defRPr sz="5000">
                <a:solidFill>
                  <a:schemeClr val="bg1"/>
                </a:solidFill>
              </a:defRPr>
            </a:lvl1pPr>
          </a:lstStyle>
          <a:p>
            <a:r>
              <a:rPr lang="en-US" dirty="0"/>
              <a:t>Click to edit </a:t>
            </a:r>
            <a:br>
              <a:rPr lang="en-US" dirty="0"/>
            </a:br>
            <a:r>
              <a:rPr lang="en-US" dirty="0"/>
              <a:t>		Master </a:t>
            </a:r>
            <a:br>
              <a:rPr lang="en-US" dirty="0"/>
            </a:br>
            <a:r>
              <a:rPr lang="en-US" dirty="0"/>
              <a:t>	title style</a:t>
            </a:r>
          </a:p>
        </p:txBody>
      </p:sp>
      <p:sp>
        <p:nvSpPr>
          <p:cNvPr id="3" name="Subtitle 2"/>
          <p:cNvSpPr>
            <a:spLocks noGrp="1"/>
          </p:cNvSpPr>
          <p:nvPr userDrawn="1">
            <p:ph type="subTitle" idx="1"/>
          </p:nvPr>
        </p:nvSpPr>
        <p:spPr>
          <a:xfrm>
            <a:off x="694673" y="4857498"/>
            <a:ext cx="3424213" cy="865150"/>
          </a:xfrm>
        </p:spPr>
        <p:txBody>
          <a:bodyPr lIns="0" tIns="0" rIns="0" bIns="0" anchor="t" anchorCtr="0">
            <a:noAutofit/>
          </a:bodyPr>
          <a:lstStyle>
            <a:lvl1pPr marL="0" indent="0" algn="l">
              <a:buNone/>
              <a:defRPr sz="1500">
                <a:solidFill>
                  <a:schemeClr val="bg1"/>
                </a:solidFill>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Click to edit Master subtitle style</a:t>
            </a:r>
          </a:p>
        </p:txBody>
      </p:sp>
      <p:grpSp>
        <p:nvGrpSpPr>
          <p:cNvPr id="41" name="Group 40"/>
          <p:cNvGrpSpPr/>
          <p:nvPr userDrawn="1"/>
        </p:nvGrpSpPr>
        <p:grpSpPr>
          <a:xfrm>
            <a:off x="694673" y="695646"/>
            <a:ext cx="698037" cy="697992"/>
            <a:chOff x="25626365" y="3145536"/>
            <a:chExt cx="7199313" cy="7199313"/>
          </a:xfrm>
        </p:grpSpPr>
        <p:sp>
          <p:nvSpPr>
            <p:cNvPr id="39" name="AutoShape 1"/>
            <p:cNvSpPr>
              <a:spLocks/>
            </p:cNvSpPr>
            <p:nvPr userDrawn="1"/>
          </p:nvSpPr>
          <p:spPr bwMode="auto">
            <a:xfrm>
              <a:off x="25626365" y="3145536"/>
              <a:ext cx="7199313" cy="71993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tx1"/>
            </a:solidFill>
            <a:ln>
              <a:noFill/>
            </a:ln>
          </p:spPr>
          <p:txBody>
            <a:bodyPr lIns="0" tIns="0" rIns="0" bIns="0"/>
            <a:lstStyle/>
            <a:p>
              <a:endParaRPr lang="en-US" sz="900"/>
            </a:p>
          </p:txBody>
        </p:sp>
        <p:sp>
          <p:nvSpPr>
            <p:cNvPr id="40" name="AutoShape 2"/>
            <p:cNvSpPr>
              <a:spLocks/>
            </p:cNvSpPr>
            <p:nvPr userDrawn="1"/>
          </p:nvSpPr>
          <p:spPr bwMode="auto">
            <a:xfrm>
              <a:off x="26921765" y="4466336"/>
              <a:ext cx="4748213" cy="4540250"/>
            </a:xfrm>
            <a:custGeom>
              <a:avLst/>
              <a:gdLst/>
              <a:ahLst/>
              <a:cxnLst/>
              <a:rect l="0" t="0" r="r" b="b"/>
              <a:pathLst>
                <a:path w="21600" h="21458">
                  <a:moveTo>
                    <a:pt x="16952" y="15509"/>
                  </a:moveTo>
                  <a:lnTo>
                    <a:pt x="21600" y="10680"/>
                  </a:lnTo>
                  <a:lnTo>
                    <a:pt x="20270" y="9299"/>
                  </a:lnTo>
                  <a:lnTo>
                    <a:pt x="15965" y="13772"/>
                  </a:lnTo>
                  <a:lnTo>
                    <a:pt x="14953" y="12721"/>
                  </a:lnTo>
                  <a:lnTo>
                    <a:pt x="13624" y="14101"/>
                  </a:lnTo>
                  <a:lnTo>
                    <a:pt x="14978" y="15509"/>
                  </a:lnTo>
                  <a:cubicBezTo>
                    <a:pt x="15523" y="16075"/>
                    <a:pt x="16407" y="16075"/>
                    <a:pt x="16952" y="15509"/>
                  </a:cubicBezTo>
                  <a:moveTo>
                    <a:pt x="19010" y="6901"/>
                  </a:moveTo>
                  <a:lnTo>
                    <a:pt x="20782" y="5059"/>
                  </a:lnTo>
                  <a:lnTo>
                    <a:pt x="19010" y="3217"/>
                  </a:lnTo>
                  <a:lnTo>
                    <a:pt x="18177" y="4082"/>
                  </a:lnTo>
                  <a:lnTo>
                    <a:pt x="13753" y="4082"/>
                  </a:lnTo>
                  <a:lnTo>
                    <a:pt x="12920" y="3217"/>
                  </a:lnTo>
                  <a:lnTo>
                    <a:pt x="11148" y="5059"/>
                  </a:lnTo>
                  <a:lnTo>
                    <a:pt x="12920" y="6901"/>
                  </a:lnTo>
                  <a:lnTo>
                    <a:pt x="13753" y="6036"/>
                  </a:lnTo>
                  <a:lnTo>
                    <a:pt x="15025" y="6036"/>
                  </a:lnTo>
                  <a:lnTo>
                    <a:pt x="15025" y="8650"/>
                  </a:lnTo>
                  <a:cubicBezTo>
                    <a:pt x="15602" y="8295"/>
                    <a:pt x="16328" y="8294"/>
                    <a:pt x="16905" y="8650"/>
                  </a:cubicBezTo>
                  <a:lnTo>
                    <a:pt x="16905" y="6036"/>
                  </a:lnTo>
                  <a:lnTo>
                    <a:pt x="18177" y="6036"/>
                  </a:lnTo>
                  <a:cubicBezTo>
                    <a:pt x="18177" y="6036"/>
                    <a:pt x="19010" y="6901"/>
                    <a:pt x="19010" y="6901"/>
                  </a:cubicBezTo>
                  <a:close/>
                  <a:moveTo>
                    <a:pt x="15965" y="3684"/>
                  </a:moveTo>
                  <a:lnTo>
                    <a:pt x="17738" y="1843"/>
                  </a:lnTo>
                  <a:lnTo>
                    <a:pt x="15965" y="0"/>
                  </a:lnTo>
                  <a:lnTo>
                    <a:pt x="14192" y="1843"/>
                  </a:lnTo>
                  <a:cubicBezTo>
                    <a:pt x="14192" y="1843"/>
                    <a:pt x="15965" y="3684"/>
                    <a:pt x="15965" y="3684"/>
                  </a:cubicBezTo>
                  <a:close/>
                  <a:moveTo>
                    <a:pt x="11660" y="9299"/>
                  </a:moveTo>
                  <a:lnTo>
                    <a:pt x="10331" y="10680"/>
                  </a:lnTo>
                  <a:lnTo>
                    <a:pt x="11660" y="12061"/>
                  </a:lnTo>
                  <a:lnTo>
                    <a:pt x="12989" y="10680"/>
                  </a:lnTo>
                  <a:cubicBezTo>
                    <a:pt x="12989" y="10680"/>
                    <a:pt x="11660" y="9299"/>
                    <a:pt x="11660" y="9299"/>
                  </a:cubicBezTo>
                  <a:close/>
                  <a:moveTo>
                    <a:pt x="8282" y="17567"/>
                  </a:moveTo>
                  <a:cubicBezTo>
                    <a:pt x="8282" y="15877"/>
                    <a:pt x="7291" y="14733"/>
                    <a:pt x="5701" y="14733"/>
                  </a:cubicBezTo>
                  <a:lnTo>
                    <a:pt x="122" y="14733"/>
                  </a:lnTo>
                  <a:lnTo>
                    <a:pt x="122" y="16550"/>
                  </a:lnTo>
                  <a:lnTo>
                    <a:pt x="5676" y="16550"/>
                  </a:lnTo>
                  <a:cubicBezTo>
                    <a:pt x="6324" y="16550"/>
                    <a:pt x="6728" y="16944"/>
                    <a:pt x="6728" y="17567"/>
                  </a:cubicBezTo>
                  <a:cubicBezTo>
                    <a:pt x="6728" y="18202"/>
                    <a:pt x="6324" y="18583"/>
                    <a:pt x="5676" y="18583"/>
                  </a:cubicBezTo>
                  <a:lnTo>
                    <a:pt x="122" y="18583"/>
                  </a:lnTo>
                  <a:lnTo>
                    <a:pt x="122" y="20401"/>
                  </a:lnTo>
                  <a:lnTo>
                    <a:pt x="5701" y="20401"/>
                  </a:lnTo>
                  <a:cubicBezTo>
                    <a:pt x="7291" y="20401"/>
                    <a:pt x="8282" y="19257"/>
                    <a:pt x="8282" y="17567"/>
                  </a:cubicBezTo>
                  <a:moveTo>
                    <a:pt x="8282" y="3811"/>
                  </a:moveTo>
                  <a:cubicBezTo>
                    <a:pt x="8282" y="2032"/>
                    <a:pt x="7242" y="1015"/>
                    <a:pt x="5762" y="1015"/>
                  </a:cubicBezTo>
                  <a:cubicBezTo>
                    <a:pt x="4282" y="1015"/>
                    <a:pt x="3768" y="2006"/>
                    <a:pt x="3389" y="3049"/>
                  </a:cubicBezTo>
                  <a:lnTo>
                    <a:pt x="3009" y="4091"/>
                  </a:lnTo>
                  <a:cubicBezTo>
                    <a:pt x="2801" y="4663"/>
                    <a:pt x="2447" y="4764"/>
                    <a:pt x="2214" y="4764"/>
                  </a:cubicBezTo>
                  <a:cubicBezTo>
                    <a:pt x="1774" y="4764"/>
                    <a:pt x="1443" y="4434"/>
                    <a:pt x="1443" y="3849"/>
                  </a:cubicBezTo>
                  <a:cubicBezTo>
                    <a:pt x="1443" y="3277"/>
                    <a:pt x="1811" y="2896"/>
                    <a:pt x="2385" y="2896"/>
                  </a:cubicBezTo>
                  <a:lnTo>
                    <a:pt x="2606" y="2896"/>
                  </a:lnTo>
                  <a:lnTo>
                    <a:pt x="2606" y="1193"/>
                  </a:lnTo>
                  <a:lnTo>
                    <a:pt x="2422" y="1193"/>
                  </a:lnTo>
                  <a:cubicBezTo>
                    <a:pt x="930" y="1193"/>
                    <a:pt x="0" y="2261"/>
                    <a:pt x="0" y="3849"/>
                  </a:cubicBezTo>
                  <a:cubicBezTo>
                    <a:pt x="0" y="5514"/>
                    <a:pt x="1101" y="6480"/>
                    <a:pt x="2324" y="6480"/>
                  </a:cubicBezTo>
                  <a:cubicBezTo>
                    <a:pt x="3499" y="6480"/>
                    <a:pt x="4196" y="5845"/>
                    <a:pt x="4636" y="4637"/>
                  </a:cubicBezTo>
                  <a:lnTo>
                    <a:pt x="5065" y="3468"/>
                  </a:lnTo>
                  <a:cubicBezTo>
                    <a:pt x="5260" y="2947"/>
                    <a:pt x="5529" y="2743"/>
                    <a:pt x="5933" y="2743"/>
                  </a:cubicBezTo>
                  <a:cubicBezTo>
                    <a:pt x="6496" y="2743"/>
                    <a:pt x="6826" y="3125"/>
                    <a:pt x="6826" y="3811"/>
                  </a:cubicBezTo>
                  <a:cubicBezTo>
                    <a:pt x="6826" y="4497"/>
                    <a:pt x="6520" y="4917"/>
                    <a:pt x="5872" y="4917"/>
                  </a:cubicBezTo>
                  <a:lnTo>
                    <a:pt x="5578" y="4917"/>
                  </a:lnTo>
                  <a:lnTo>
                    <a:pt x="5578" y="6633"/>
                  </a:lnTo>
                  <a:lnTo>
                    <a:pt x="5860" y="6633"/>
                  </a:lnTo>
                  <a:cubicBezTo>
                    <a:pt x="7352" y="6633"/>
                    <a:pt x="8282" y="5438"/>
                    <a:pt x="8282" y="3811"/>
                  </a:cubicBezTo>
                  <a:moveTo>
                    <a:pt x="1676" y="7753"/>
                  </a:moveTo>
                  <a:lnTo>
                    <a:pt x="122" y="7753"/>
                  </a:lnTo>
                  <a:lnTo>
                    <a:pt x="122" y="13129"/>
                  </a:lnTo>
                  <a:lnTo>
                    <a:pt x="1676" y="13129"/>
                  </a:lnTo>
                  <a:lnTo>
                    <a:pt x="1676" y="11350"/>
                  </a:lnTo>
                  <a:lnTo>
                    <a:pt x="8159" y="11350"/>
                  </a:lnTo>
                  <a:lnTo>
                    <a:pt x="8159" y="9533"/>
                  </a:lnTo>
                  <a:lnTo>
                    <a:pt x="1676" y="9533"/>
                  </a:lnTo>
                  <a:cubicBezTo>
                    <a:pt x="1676" y="9533"/>
                    <a:pt x="1676" y="7753"/>
                    <a:pt x="1676" y="7753"/>
                  </a:cubicBezTo>
                  <a:close/>
                  <a:moveTo>
                    <a:pt x="14978" y="9273"/>
                  </a:moveTo>
                  <a:lnTo>
                    <a:pt x="10331" y="14101"/>
                  </a:lnTo>
                  <a:lnTo>
                    <a:pt x="11660" y="15483"/>
                  </a:lnTo>
                  <a:lnTo>
                    <a:pt x="15965" y="11009"/>
                  </a:lnTo>
                  <a:lnTo>
                    <a:pt x="16978" y="12061"/>
                  </a:lnTo>
                  <a:lnTo>
                    <a:pt x="18307" y="10680"/>
                  </a:lnTo>
                  <a:lnTo>
                    <a:pt x="16952" y="9273"/>
                  </a:lnTo>
                  <a:cubicBezTo>
                    <a:pt x="16407" y="8707"/>
                    <a:pt x="15523" y="8707"/>
                    <a:pt x="14978" y="9273"/>
                  </a:cubicBezTo>
                  <a:moveTo>
                    <a:pt x="12294" y="15483"/>
                  </a:moveTo>
                  <a:lnTo>
                    <a:pt x="10964" y="16864"/>
                  </a:lnTo>
                  <a:lnTo>
                    <a:pt x="12319" y="18271"/>
                  </a:lnTo>
                  <a:cubicBezTo>
                    <a:pt x="12864" y="18838"/>
                    <a:pt x="13748" y="18838"/>
                    <a:pt x="14293" y="18271"/>
                  </a:cubicBezTo>
                  <a:lnTo>
                    <a:pt x="15648" y="16863"/>
                  </a:lnTo>
                  <a:lnTo>
                    <a:pt x="14319" y="15483"/>
                  </a:lnTo>
                  <a:lnTo>
                    <a:pt x="13307" y="16534"/>
                  </a:lnTo>
                  <a:cubicBezTo>
                    <a:pt x="13307" y="16534"/>
                    <a:pt x="12294" y="15483"/>
                    <a:pt x="12294" y="15483"/>
                  </a:cubicBezTo>
                  <a:close/>
                  <a:moveTo>
                    <a:pt x="14953" y="18245"/>
                  </a:moveTo>
                  <a:lnTo>
                    <a:pt x="13623" y="19626"/>
                  </a:lnTo>
                  <a:lnTo>
                    <a:pt x="14978" y="21033"/>
                  </a:lnTo>
                  <a:cubicBezTo>
                    <a:pt x="15523" y="21600"/>
                    <a:pt x="16407" y="21600"/>
                    <a:pt x="16952" y="21033"/>
                  </a:cubicBezTo>
                  <a:lnTo>
                    <a:pt x="18307" y="19626"/>
                  </a:lnTo>
                  <a:lnTo>
                    <a:pt x="16978" y="18245"/>
                  </a:lnTo>
                  <a:lnTo>
                    <a:pt x="15965" y="19296"/>
                  </a:lnTo>
                  <a:cubicBezTo>
                    <a:pt x="15965" y="19296"/>
                    <a:pt x="14953" y="18245"/>
                    <a:pt x="14953" y="18245"/>
                  </a:cubicBezTo>
                  <a:close/>
                  <a:moveTo>
                    <a:pt x="20271" y="15483"/>
                  </a:moveTo>
                  <a:lnTo>
                    <a:pt x="21600" y="14101"/>
                  </a:lnTo>
                  <a:lnTo>
                    <a:pt x="20270" y="12720"/>
                  </a:lnTo>
                  <a:lnTo>
                    <a:pt x="18941" y="14101"/>
                  </a:lnTo>
                  <a:cubicBezTo>
                    <a:pt x="18941" y="14101"/>
                    <a:pt x="20271" y="15483"/>
                    <a:pt x="20271" y="15483"/>
                  </a:cubicBezTo>
                  <a:close/>
                  <a:moveTo>
                    <a:pt x="17637" y="18271"/>
                  </a:moveTo>
                  <a:cubicBezTo>
                    <a:pt x="18182" y="18838"/>
                    <a:pt x="19066" y="18838"/>
                    <a:pt x="19612" y="18271"/>
                  </a:cubicBezTo>
                  <a:lnTo>
                    <a:pt x="20966" y="16864"/>
                  </a:lnTo>
                  <a:lnTo>
                    <a:pt x="19636" y="15483"/>
                  </a:lnTo>
                  <a:lnTo>
                    <a:pt x="18624" y="16534"/>
                  </a:lnTo>
                  <a:lnTo>
                    <a:pt x="17611" y="15483"/>
                  </a:lnTo>
                  <a:lnTo>
                    <a:pt x="16282" y="16863"/>
                  </a:lnTo>
                  <a:cubicBezTo>
                    <a:pt x="16282" y="16863"/>
                    <a:pt x="17637" y="18271"/>
                    <a:pt x="17637" y="18271"/>
                  </a:cubicBezTo>
                  <a:close/>
                  <a:moveTo>
                    <a:pt x="17637" y="18271"/>
                  </a:moveTo>
                </a:path>
              </a:pathLst>
            </a:custGeom>
            <a:solidFill>
              <a:schemeClr val="bg1"/>
            </a:solidFill>
            <a:ln>
              <a:noFill/>
            </a:ln>
          </p:spPr>
          <p:txBody>
            <a:bodyPr lIns="0" tIns="0" rIns="0" bIns="0"/>
            <a:lstStyle/>
            <a:p>
              <a:endParaRPr lang="en-US" sz="900"/>
            </a:p>
          </p:txBody>
        </p:sp>
      </p:grpSp>
      <p:sp>
        <p:nvSpPr>
          <p:cNvPr id="43" name="Text Placeholder 42"/>
          <p:cNvSpPr>
            <a:spLocks noGrp="1"/>
          </p:cNvSpPr>
          <p:nvPr userDrawn="1">
            <p:ph type="body" sz="quarter" idx="10" hasCustomPrompt="1"/>
          </p:nvPr>
        </p:nvSpPr>
        <p:spPr>
          <a:xfrm>
            <a:off x="10442869" y="680655"/>
            <a:ext cx="1082913" cy="726281"/>
          </a:xfrm>
        </p:spPr>
        <p:txBody>
          <a:bodyPr lIns="0" tIns="0" rIns="0" bIns="0">
            <a:noAutofit/>
          </a:bodyPr>
          <a:lstStyle>
            <a:lvl1pPr marL="0" indent="0">
              <a:lnSpc>
                <a:spcPct val="100000"/>
              </a:lnSpc>
              <a:spcBef>
                <a:spcPts val="0"/>
              </a:spcBef>
              <a:buNone/>
              <a:defRPr sz="700">
                <a:solidFill>
                  <a:schemeClr val="bg1"/>
                </a:solidFill>
              </a:defRPr>
            </a:lvl1pPr>
            <a:lvl2pPr>
              <a:defRPr sz="700">
                <a:solidFill>
                  <a:schemeClr val="bg1"/>
                </a:solidFill>
              </a:defRPr>
            </a:lvl2pPr>
            <a:lvl3pPr>
              <a:defRPr sz="700">
                <a:solidFill>
                  <a:schemeClr val="bg1"/>
                </a:solidFill>
              </a:defRPr>
            </a:lvl3pPr>
            <a:lvl4pPr>
              <a:defRPr sz="700">
                <a:solidFill>
                  <a:schemeClr val="bg1"/>
                </a:solidFill>
              </a:defRPr>
            </a:lvl4pPr>
            <a:lvl5pPr>
              <a:defRPr sz="700">
                <a:solidFill>
                  <a:schemeClr val="bg1"/>
                </a:solidFill>
              </a:defRPr>
            </a:lvl5pPr>
          </a:lstStyle>
          <a:p>
            <a:pPr lvl="0"/>
            <a:r>
              <a:rPr lang="en-US" dirty="0"/>
              <a:t>Graphics credit goes here</a:t>
            </a:r>
            <a:br>
              <a:rPr lang="en-US" dirty="0"/>
            </a:br>
            <a:r>
              <a:rPr lang="en-US" dirty="0"/>
              <a:t>Click to edit</a:t>
            </a:r>
          </a:p>
        </p:txBody>
      </p:sp>
      <p:grpSp>
        <p:nvGrpSpPr>
          <p:cNvPr id="47" name="Group 46"/>
          <p:cNvGrpSpPr/>
          <p:nvPr userDrawn="1"/>
        </p:nvGrpSpPr>
        <p:grpSpPr>
          <a:xfrm>
            <a:off x="5899581" y="-369"/>
            <a:ext cx="4690667" cy="6863500"/>
            <a:chOff x="11823700" y="292100"/>
            <a:chExt cx="8980488" cy="13141325"/>
          </a:xfrm>
        </p:grpSpPr>
        <p:sp>
          <p:nvSpPr>
            <p:cNvPr id="48" name="AutoShape 1"/>
            <p:cNvSpPr>
              <a:spLocks/>
            </p:cNvSpPr>
            <p:nvPr/>
          </p:nvSpPr>
          <p:spPr bwMode="auto">
            <a:xfrm>
              <a:off x="15011400" y="11887200"/>
              <a:ext cx="963613" cy="963613"/>
            </a:xfrm>
            <a:custGeom>
              <a:avLst/>
              <a:gdLst/>
              <a:ahLst/>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9" name="AutoShape 2"/>
            <p:cNvSpPr>
              <a:spLocks/>
            </p:cNvSpPr>
            <p:nvPr/>
          </p:nvSpPr>
          <p:spPr bwMode="auto">
            <a:xfrm>
              <a:off x="18923000" y="5588000"/>
              <a:ext cx="935038" cy="935038"/>
            </a:xfrm>
            <a:custGeom>
              <a:avLst/>
              <a:gdLst/>
              <a:ahLst/>
              <a:cxnLst/>
              <a:rect l="0" t="0" r="r" b="b"/>
              <a:pathLst>
                <a:path w="21600" h="21600">
                  <a:moveTo>
                    <a:pt x="21600" y="10800"/>
                  </a:moveTo>
                  <a:cubicBezTo>
                    <a:pt x="21600" y="16764"/>
                    <a:pt x="16765" y="21600"/>
                    <a:pt x="10800" y="21600"/>
                  </a:cubicBezTo>
                  <a:cubicBezTo>
                    <a:pt x="4835" y="21600"/>
                    <a:pt x="0" y="16764"/>
                    <a:pt x="0" y="10800"/>
                  </a:cubicBezTo>
                  <a:cubicBezTo>
                    <a:pt x="0" y="4835"/>
                    <a:pt x="4835" y="0"/>
                    <a:pt x="10800" y="0"/>
                  </a:cubicBezTo>
                  <a:cubicBezTo>
                    <a:pt x="16765" y="0"/>
                    <a:pt x="21600" y="4835"/>
                    <a:pt x="21600" y="10800"/>
                  </a:cubicBez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0" name="AutoShape 3"/>
            <p:cNvSpPr>
              <a:spLocks/>
            </p:cNvSpPr>
            <p:nvPr/>
          </p:nvSpPr>
          <p:spPr bwMode="auto">
            <a:xfrm>
              <a:off x="16662400" y="2044700"/>
              <a:ext cx="328613" cy="328613"/>
            </a:xfrm>
            <a:custGeom>
              <a:avLst/>
              <a:gdLst/>
              <a:ahLst/>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path>
              </a:pathLst>
            </a:custGeom>
            <a:solidFill>
              <a:srgbClr val="EBEBEB"/>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1" name="AutoShape 4"/>
            <p:cNvSpPr>
              <a:spLocks/>
            </p:cNvSpPr>
            <p:nvPr/>
          </p:nvSpPr>
          <p:spPr bwMode="auto">
            <a:xfrm>
              <a:off x="11823700" y="4775200"/>
              <a:ext cx="1017588" cy="1017588"/>
            </a:xfrm>
            <a:custGeom>
              <a:avLst/>
              <a:gdLst/>
              <a:ahLst/>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2" name="AutoShape 5"/>
            <p:cNvSpPr>
              <a:spLocks/>
            </p:cNvSpPr>
            <p:nvPr/>
          </p:nvSpPr>
          <p:spPr bwMode="auto">
            <a:xfrm>
              <a:off x="16878300" y="4610100"/>
              <a:ext cx="1766888" cy="1766888"/>
            </a:xfrm>
            <a:custGeom>
              <a:avLst/>
              <a:gdLst/>
              <a:ahLst/>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3" name="AutoShape 6"/>
            <p:cNvSpPr>
              <a:spLocks/>
            </p:cNvSpPr>
            <p:nvPr/>
          </p:nvSpPr>
          <p:spPr bwMode="auto">
            <a:xfrm>
              <a:off x="18630900" y="8394700"/>
              <a:ext cx="325438" cy="325438"/>
            </a:xfrm>
            <a:custGeom>
              <a:avLst/>
              <a:gdLst/>
              <a:ahLst/>
              <a:cxnLst/>
              <a:rect l="0" t="0" r="r" b="b"/>
              <a:pathLst>
                <a:path w="21600" h="21600">
                  <a:moveTo>
                    <a:pt x="21600" y="10800"/>
                  </a:moveTo>
                  <a:cubicBezTo>
                    <a:pt x="21600" y="16765"/>
                    <a:pt x="16764" y="21600"/>
                    <a:pt x="10800" y="21600"/>
                  </a:cubicBezTo>
                  <a:cubicBezTo>
                    <a:pt x="4836" y="21600"/>
                    <a:pt x="0" y="16765"/>
                    <a:pt x="0" y="10800"/>
                  </a:cubicBezTo>
                  <a:cubicBezTo>
                    <a:pt x="0" y="4835"/>
                    <a:pt x="4836" y="0"/>
                    <a:pt x="10800" y="0"/>
                  </a:cubicBezTo>
                  <a:cubicBezTo>
                    <a:pt x="16764" y="0"/>
                    <a:pt x="21600" y="4835"/>
                    <a:pt x="21600" y="10800"/>
                  </a:cubicBezTo>
                </a:path>
              </a:pathLst>
            </a:custGeom>
            <a:solidFill>
              <a:srgbClr val="EBEBEB"/>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4" name="AutoShape 7"/>
            <p:cNvSpPr>
              <a:spLocks/>
            </p:cNvSpPr>
            <p:nvPr/>
          </p:nvSpPr>
          <p:spPr bwMode="auto">
            <a:xfrm>
              <a:off x="15709900" y="9347200"/>
              <a:ext cx="587375" cy="587375"/>
            </a:xfrm>
            <a:custGeom>
              <a:avLst/>
              <a:gdLst/>
              <a:ahLst/>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path>
              </a:pathLst>
            </a:custGeom>
            <a:solidFill>
              <a:srgbClr val="EBEBEB"/>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5" name="AutoShape 8"/>
            <p:cNvSpPr>
              <a:spLocks/>
            </p:cNvSpPr>
            <p:nvPr/>
          </p:nvSpPr>
          <p:spPr bwMode="auto">
            <a:xfrm>
              <a:off x="19037300" y="12344400"/>
              <a:ext cx="1766888" cy="1087438"/>
            </a:xfrm>
            <a:custGeom>
              <a:avLst/>
              <a:gdLst/>
              <a:ahLst/>
              <a:cxnLst/>
              <a:rect l="0" t="0" r="r" b="b"/>
              <a:pathLst>
                <a:path w="21600" h="21600">
                  <a:moveTo>
                    <a:pt x="21307" y="21600"/>
                  </a:moveTo>
                  <a:cubicBezTo>
                    <a:pt x="21497" y="20298"/>
                    <a:pt x="21600" y="18942"/>
                    <a:pt x="21600" y="17546"/>
                  </a:cubicBezTo>
                  <a:cubicBezTo>
                    <a:pt x="21600" y="7856"/>
                    <a:pt x="16765" y="0"/>
                    <a:pt x="10800" y="0"/>
                  </a:cubicBezTo>
                  <a:cubicBezTo>
                    <a:pt x="4835" y="0"/>
                    <a:pt x="0" y="7856"/>
                    <a:pt x="0" y="17546"/>
                  </a:cubicBezTo>
                  <a:cubicBezTo>
                    <a:pt x="0" y="18942"/>
                    <a:pt x="103" y="20298"/>
                    <a:pt x="293" y="21600"/>
                  </a:cubicBezTo>
                  <a:cubicBezTo>
                    <a:pt x="293" y="21600"/>
                    <a:pt x="21307" y="21600"/>
                    <a:pt x="21307" y="21600"/>
                  </a:cubicBezTo>
                  <a:close/>
                  <a:moveTo>
                    <a:pt x="21307"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6" name="AutoShape 9"/>
            <p:cNvSpPr>
              <a:spLocks/>
            </p:cNvSpPr>
            <p:nvPr/>
          </p:nvSpPr>
          <p:spPr bwMode="auto">
            <a:xfrm>
              <a:off x="17272000" y="13157200"/>
              <a:ext cx="328613" cy="274638"/>
            </a:xfrm>
            <a:custGeom>
              <a:avLst/>
              <a:gdLst/>
              <a:ahLst/>
              <a:cxnLst/>
              <a:rect l="0" t="0" r="r" b="b"/>
              <a:pathLst>
                <a:path w="21600" h="21600">
                  <a:moveTo>
                    <a:pt x="18753" y="21600"/>
                  </a:moveTo>
                  <a:cubicBezTo>
                    <a:pt x="20515" y="19305"/>
                    <a:pt x="21600" y="16256"/>
                    <a:pt x="21600" y="12896"/>
                  </a:cubicBezTo>
                  <a:cubicBezTo>
                    <a:pt x="21600" y="5774"/>
                    <a:pt x="16765" y="0"/>
                    <a:pt x="10800" y="0"/>
                  </a:cubicBezTo>
                  <a:cubicBezTo>
                    <a:pt x="4835" y="0"/>
                    <a:pt x="0" y="5774"/>
                    <a:pt x="0" y="12896"/>
                  </a:cubicBezTo>
                  <a:cubicBezTo>
                    <a:pt x="0" y="16256"/>
                    <a:pt x="1085" y="19305"/>
                    <a:pt x="2847" y="21600"/>
                  </a:cubicBezTo>
                  <a:cubicBezTo>
                    <a:pt x="2847" y="21600"/>
                    <a:pt x="18753" y="21600"/>
                    <a:pt x="18753" y="21600"/>
                  </a:cubicBezTo>
                  <a:close/>
                  <a:moveTo>
                    <a:pt x="18753" y="21600"/>
                  </a:moveTo>
                </a:path>
              </a:pathLst>
            </a:custGeom>
            <a:solidFill>
              <a:srgbClr val="EBEBEB"/>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7" name="AutoShape 10"/>
            <p:cNvSpPr>
              <a:spLocks/>
            </p:cNvSpPr>
            <p:nvPr/>
          </p:nvSpPr>
          <p:spPr bwMode="auto">
            <a:xfrm>
              <a:off x="12901613" y="12852400"/>
              <a:ext cx="965200" cy="581025"/>
            </a:xfrm>
            <a:custGeom>
              <a:avLst/>
              <a:gdLst/>
              <a:ahLst/>
              <a:cxnLst/>
              <a:rect l="0" t="0" r="r" b="b"/>
              <a:pathLst>
                <a:path w="21600" h="21600">
                  <a:moveTo>
                    <a:pt x="21364" y="21600"/>
                  </a:moveTo>
                  <a:cubicBezTo>
                    <a:pt x="21518" y="20399"/>
                    <a:pt x="21600" y="19155"/>
                    <a:pt x="21600" y="17879"/>
                  </a:cubicBezTo>
                  <a:cubicBezTo>
                    <a:pt x="21600" y="8005"/>
                    <a:pt x="16765" y="0"/>
                    <a:pt x="10800" y="0"/>
                  </a:cubicBezTo>
                  <a:cubicBezTo>
                    <a:pt x="4835" y="0"/>
                    <a:pt x="0" y="8005"/>
                    <a:pt x="0" y="17879"/>
                  </a:cubicBezTo>
                  <a:cubicBezTo>
                    <a:pt x="0" y="19155"/>
                    <a:pt x="82" y="20399"/>
                    <a:pt x="236" y="21600"/>
                  </a:cubicBezTo>
                  <a:cubicBezTo>
                    <a:pt x="236" y="21600"/>
                    <a:pt x="21364" y="21600"/>
                    <a:pt x="21364" y="21600"/>
                  </a:cubicBezTo>
                  <a:close/>
                  <a:moveTo>
                    <a:pt x="21364"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8" name="AutoShape 11"/>
            <p:cNvSpPr>
              <a:spLocks/>
            </p:cNvSpPr>
            <p:nvPr/>
          </p:nvSpPr>
          <p:spPr bwMode="auto">
            <a:xfrm>
              <a:off x="14338300" y="292100"/>
              <a:ext cx="587375" cy="434975"/>
            </a:xfrm>
            <a:custGeom>
              <a:avLst/>
              <a:gdLst/>
              <a:ahLst/>
              <a:cxnLst/>
              <a:rect l="0" t="0" r="r" b="b"/>
              <a:pathLst>
                <a:path w="21600" h="21600">
                  <a:moveTo>
                    <a:pt x="1320" y="0"/>
                  </a:moveTo>
                  <a:cubicBezTo>
                    <a:pt x="479" y="2078"/>
                    <a:pt x="0" y="4462"/>
                    <a:pt x="0" y="6998"/>
                  </a:cubicBezTo>
                  <a:cubicBezTo>
                    <a:pt x="0" y="15062"/>
                    <a:pt x="4835" y="21600"/>
                    <a:pt x="10800" y="21600"/>
                  </a:cubicBezTo>
                  <a:cubicBezTo>
                    <a:pt x="16765" y="21600"/>
                    <a:pt x="21600" y="15062"/>
                    <a:pt x="21600" y="6998"/>
                  </a:cubicBezTo>
                  <a:cubicBezTo>
                    <a:pt x="21600" y="4462"/>
                    <a:pt x="21121" y="2078"/>
                    <a:pt x="20280" y="0"/>
                  </a:cubicBezTo>
                  <a:cubicBezTo>
                    <a:pt x="20280" y="0"/>
                    <a:pt x="1320" y="0"/>
                    <a:pt x="1320" y="0"/>
                  </a:cubicBezTo>
                  <a:close/>
                  <a:moveTo>
                    <a:pt x="1320" y="0"/>
                  </a:moveTo>
                </a:path>
              </a:pathLst>
            </a:custGeom>
            <a:solidFill>
              <a:srgbClr val="EBEBEB"/>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9" name="AutoShape 12"/>
            <p:cNvSpPr>
              <a:spLocks/>
            </p:cNvSpPr>
            <p:nvPr/>
          </p:nvSpPr>
          <p:spPr bwMode="auto">
            <a:xfrm>
              <a:off x="16040100" y="292100"/>
              <a:ext cx="963613" cy="785813"/>
            </a:xfrm>
            <a:custGeom>
              <a:avLst/>
              <a:gdLst/>
              <a:ahLst/>
              <a:cxnLst/>
              <a:rect l="0" t="0" r="r" b="b"/>
              <a:pathLst>
                <a:path w="21600" h="21600">
                  <a:moveTo>
                    <a:pt x="2435" y="0"/>
                  </a:moveTo>
                  <a:cubicBezTo>
                    <a:pt x="913" y="2280"/>
                    <a:pt x="0" y="5193"/>
                    <a:pt x="0" y="8368"/>
                  </a:cubicBezTo>
                  <a:cubicBezTo>
                    <a:pt x="0" y="15676"/>
                    <a:pt x="4835" y="21600"/>
                    <a:pt x="10800" y="21600"/>
                  </a:cubicBezTo>
                  <a:cubicBezTo>
                    <a:pt x="16765" y="21600"/>
                    <a:pt x="21600" y="15676"/>
                    <a:pt x="21600" y="8368"/>
                  </a:cubicBezTo>
                  <a:cubicBezTo>
                    <a:pt x="21600" y="5193"/>
                    <a:pt x="20687" y="2280"/>
                    <a:pt x="19166" y="0"/>
                  </a:cubicBezTo>
                  <a:cubicBezTo>
                    <a:pt x="19166" y="0"/>
                    <a:pt x="2435" y="0"/>
                    <a:pt x="2435" y="0"/>
                  </a:cubicBezTo>
                  <a:close/>
                  <a:moveTo>
                    <a:pt x="243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grpSp>
    </p:spTree>
    <p:extLst>
      <p:ext uri="{BB962C8B-B14F-4D97-AF65-F5344CB8AC3E}">
        <p14:creationId xmlns:p14="http://schemas.microsoft.com/office/powerpoint/2010/main" val="2286167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699478" y="993075"/>
            <a:ext cx="7154116" cy="2387600"/>
          </a:xfrm>
        </p:spPr>
        <p:txBody>
          <a:bodyPr lIns="0" tIns="0" rIns="0" bIns="0" anchor="t" anchorCtr="0">
            <a:noAutofit/>
          </a:bodyPr>
          <a:lstStyle>
            <a:lvl1pPr marL="0" indent="0" algn="l">
              <a:lnSpc>
                <a:spcPts val="5200"/>
              </a:lnSpc>
              <a:tabLst>
                <a:tab pos="1262063" algn="l"/>
                <a:tab pos="1865313" algn="l"/>
              </a:tabLst>
              <a:defRPr sz="5000">
                <a:solidFill>
                  <a:schemeClr val="bg1"/>
                </a:solidFill>
              </a:defRPr>
            </a:lvl1pPr>
          </a:lstStyle>
          <a:p>
            <a:r>
              <a:rPr lang="en-US" dirty="0"/>
              <a:t>Click to edit </a:t>
            </a:r>
            <a:br>
              <a:rPr lang="en-US" dirty="0"/>
            </a:br>
            <a:r>
              <a:rPr lang="en-US" dirty="0"/>
              <a:t>		Master </a:t>
            </a:r>
            <a:br>
              <a:rPr lang="en-US" dirty="0"/>
            </a:br>
            <a:r>
              <a:rPr lang="en-US" dirty="0"/>
              <a:t>	title style</a:t>
            </a:r>
          </a:p>
        </p:txBody>
      </p:sp>
      <p:sp>
        <p:nvSpPr>
          <p:cNvPr id="3" name="Subtitle 2"/>
          <p:cNvSpPr>
            <a:spLocks noGrp="1"/>
          </p:cNvSpPr>
          <p:nvPr userDrawn="1">
            <p:ph type="subTitle" idx="1"/>
          </p:nvPr>
        </p:nvSpPr>
        <p:spPr>
          <a:xfrm>
            <a:off x="1731421" y="3817066"/>
            <a:ext cx="3479653" cy="652948"/>
          </a:xfrm>
        </p:spPr>
        <p:txBody>
          <a:bodyPr lIns="0" tIns="0" rIns="0" bIns="0" anchor="t" anchorCtr="0">
            <a:noAutofit/>
          </a:bodyPr>
          <a:lstStyle>
            <a:lvl1pPr marL="0" indent="0" algn="l">
              <a:buNone/>
              <a:defRPr sz="1500">
                <a:solidFill>
                  <a:schemeClr val="bg1"/>
                </a:solidFill>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Click to edit Master subtitle style</a:t>
            </a:r>
          </a:p>
        </p:txBody>
      </p:sp>
      <p:grpSp>
        <p:nvGrpSpPr>
          <p:cNvPr id="41" name="Group 40"/>
          <p:cNvGrpSpPr/>
          <p:nvPr userDrawn="1"/>
        </p:nvGrpSpPr>
        <p:grpSpPr>
          <a:xfrm>
            <a:off x="699478" y="5572801"/>
            <a:ext cx="698037" cy="697992"/>
            <a:chOff x="25626365" y="3145536"/>
            <a:chExt cx="7199313" cy="7199313"/>
          </a:xfrm>
        </p:grpSpPr>
        <p:sp>
          <p:nvSpPr>
            <p:cNvPr id="39" name="AutoShape 1"/>
            <p:cNvSpPr>
              <a:spLocks/>
            </p:cNvSpPr>
            <p:nvPr userDrawn="1"/>
          </p:nvSpPr>
          <p:spPr bwMode="auto">
            <a:xfrm>
              <a:off x="25626365" y="3145536"/>
              <a:ext cx="7199313" cy="71993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tx1"/>
            </a:solidFill>
            <a:ln>
              <a:noFill/>
            </a:ln>
          </p:spPr>
          <p:txBody>
            <a:bodyPr lIns="0" tIns="0" rIns="0" bIns="0"/>
            <a:lstStyle/>
            <a:p>
              <a:endParaRPr lang="en-US" sz="900"/>
            </a:p>
          </p:txBody>
        </p:sp>
        <p:sp>
          <p:nvSpPr>
            <p:cNvPr id="40" name="AutoShape 2"/>
            <p:cNvSpPr>
              <a:spLocks/>
            </p:cNvSpPr>
            <p:nvPr userDrawn="1"/>
          </p:nvSpPr>
          <p:spPr bwMode="auto">
            <a:xfrm>
              <a:off x="26921765" y="4466336"/>
              <a:ext cx="4748213" cy="4540250"/>
            </a:xfrm>
            <a:custGeom>
              <a:avLst/>
              <a:gdLst/>
              <a:ahLst/>
              <a:cxnLst/>
              <a:rect l="0" t="0" r="r" b="b"/>
              <a:pathLst>
                <a:path w="21600" h="21458">
                  <a:moveTo>
                    <a:pt x="16952" y="15509"/>
                  </a:moveTo>
                  <a:lnTo>
                    <a:pt x="21600" y="10680"/>
                  </a:lnTo>
                  <a:lnTo>
                    <a:pt x="20270" y="9299"/>
                  </a:lnTo>
                  <a:lnTo>
                    <a:pt x="15965" y="13772"/>
                  </a:lnTo>
                  <a:lnTo>
                    <a:pt x="14953" y="12721"/>
                  </a:lnTo>
                  <a:lnTo>
                    <a:pt x="13624" y="14101"/>
                  </a:lnTo>
                  <a:lnTo>
                    <a:pt x="14978" y="15509"/>
                  </a:lnTo>
                  <a:cubicBezTo>
                    <a:pt x="15523" y="16075"/>
                    <a:pt x="16407" y="16075"/>
                    <a:pt x="16952" y="15509"/>
                  </a:cubicBezTo>
                  <a:moveTo>
                    <a:pt x="19010" y="6901"/>
                  </a:moveTo>
                  <a:lnTo>
                    <a:pt x="20782" y="5059"/>
                  </a:lnTo>
                  <a:lnTo>
                    <a:pt x="19010" y="3217"/>
                  </a:lnTo>
                  <a:lnTo>
                    <a:pt x="18177" y="4082"/>
                  </a:lnTo>
                  <a:lnTo>
                    <a:pt x="13753" y="4082"/>
                  </a:lnTo>
                  <a:lnTo>
                    <a:pt x="12920" y="3217"/>
                  </a:lnTo>
                  <a:lnTo>
                    <a:pt x="11148" y="5059"/>
                  </a:lnTo>
                  <a:lnTo>
                    <a:pt x="12920" y="6901"/>
                  </a:lnTo>
                  <a:lnTo>
                    <a:pt x="13753" y="6036"/>
                  </a:lnTo>
                  <a:lnTo>
                    <a:pt x="15025" y="6036"/>
                  </a:lnTo>
                  <a:lnTo>
                    <a:pt x="15025" y="8650"/>
                  </a:lnTo>
                  <a:cubicBezTo>
                    <a:pt x="15602" y="8295"/>
                    <a:pt x="16328" y="8294"/>
                    <a:pt x="16905" y="8650"/>
                  </a:cubicBezTo>
                  <a:lnTo>
                    <a:pt x="16905" y="6036"/>
                  </a:lnTo>
                  <a:lnTo>
                    <a:pt x="18177" y="6036"/>
                  </a:lnTo>
                  <a:cubicBezTo>
                    <a:pt x="18177" y="6036"/>
                    <a:pt x="19010" y="6901"/>
                    <a:pt x="19010" y="6901"/>
                  </a:cubicBezTo>
                  <a:close/>
                  <a:moveTo>
                    <a:pt x="15965" y="3684"/>
                  </a:moveTo>
                  <a:lnTo>
                    <a:pt x="17738" y="1843"/>
                  </a:lnTo>
                  <a:lnTo>
                    <a:pt x="15965" y="0"/>
                  </a:lnTo>
                  <a:lnTo>
                    <a:pt x="14192" y="1843"/>
                  </a:lnTo>
                  <a:cubicBezTo>
                    <a:pt x="14192" y="1843"/>
                    <a:pt x="15965" y="3684"/>
                    <a:pt x="15965" y="3684"/>
                  </a:cubicBezTo>
                  <a:close/>
                  <a:moveTo>
                    <a:pt x="11660" y="9299"/>
                  </a:moveTo>
                  <a:lnTo>
                    <a:pt x="10331" y="10680"/>
                  </a:lnTo>
                  <a:lnTo>
                    <a:pt x="11660" y="12061"/>
                  </a:lnTo>
                  <a:lnTo>
                    <a:pt x="12989" y="10680"/>
                  </a:lnTo>
                  <a:cubicBezTo>
                    <a:pt x="12989" y="10680"/>
                    <a:pt x="11660" y="9299"/>
                    <a:pt x="11660" y="9299"/>
                  </a:cubicBezTo>
                  <a:close/>
                  <a:moveTo>
                    <a:pt x="8282" y="17567"/>
                  </a:moveTo>
                  <a:cubicBezTo>
                    <a:pt x="8282" y="15877"/>
                    <a:pt x="7291" y="14733"/>
                    <a:pt x="5701" y="14733"/>
                  </a:cubicBezTo>
                  <a:lnTo>
                    <a:pt x="122" y="14733"/>
                  </a:lnTo>
                  <a:lnTo>
                    <a:pt x="122" y="16550"/>
                  </a:lnTo>
                  <a:lnTo>
                    <a:pt x="5676" y="16550"/>
                  </a:lnTo>
                  <a:cubicBezTo>
                    <a:pt x="6324" y="16550"/>
                    <a:pt x="6728" y="16944"/>
                    <a:pt x="6728" y="17567"/>
                  </a:cubicBezTo>
                  <a:cubicBezTo>
                    <a:pt x="6728" y="18202"/>
                    <a:pt x="6324" y="18583"/>
                    <a:pt x="5676" y="18583"/>
                  </a:cubicBezTo>
                  <a:lnTo>
                    <a:pt x="122" y="18583"/>
                  </a:lnTo>
                  <a:lnTo>
                    <a:pt x="122" y="20401"/>
                  </a:lnTo>
                  <a:lnTo>
                    <a:pt x="5701" y="20401"/>
                  </a:lnTo>
                  <a:cubicBezTo>
                    <a:pt x="7291" y="20401"/>
                    <a:pt x="8282" y="19257"/>
                    <a:pt x="8282" y="17567"/>
                  </a:cubicBezTo>
                  <a:moveTo>
                    <a:pt x="8282" y="3811"/>
                  </a:moveTo>
                  <a:cubicBezTo>
                    <a:pt x="8282" y="2032"/>
                    <a:pt x="7242" y="1015"/>
                    <a:pt x="5762" y="1015"/>
                  </a:cubicBezTo>
                  <a:cubicBezTo>
                    <a:pt x="4282" y="1015"/>
                    <a:pt x="3768" y="2006"/>
                    <a:pt x="3389" y="3049"/>
                  </a:cubicBezTo>
                  <a:lnTo>
                    <a:pt x="3009" y="4091"/>
                  </a:lnTo>
                  <a:cubicBezTo>
                    <a:pt x="2801" y="4663"/>
                    <a:pt x="2447" y="4764"/>
                    <a:pt x="2214" y="4764"/>
                  </a:cubicBezTo>
                  <a:cubicBezTo>
                    <a:pt x="1774" y="4764"/>
                    <a:pt x="1443" y="4434"/>
                    <a:pt x="1443" y="3849"/>
                  </a:cubicBezTo>
                  <a:cubicBezTo>
                    <a:pt x="1443" y="3277"/>
                    <a:pt x="1811" y="2896"/>
                    <a:pt x="2385" y="2896"/>
                  </a:cubicBezTo>
                  <a:lnTo>
                    <a:pt x="2606" y="2896"/>
                  </a:lnTo>
                  <a:lnTo>
                    <a:pt x="2606" y="1193"/>
                  </a:lnTo>
                  <a:lnTo>
                    <a:pt x="2422" y="1193"/>
                  </a:lnTo>
                  <a:cubicBezTo>
                    <a:pt x="930" y="1193"/>
                    <a:pt x="0" y="2261"/>
                    <a:pt x="0" y="3849"/>
                  </a:cubicBezTo>
                  <a:cubicBezTo>
                    <a:pt x="0" y="5514"/>
                    <a:pt x="1101" y="6480"/>
                    <a:pt x="2324" y="6480"/>
                  </a:cubicBezTo>
                  <a:cubicBezTo>
                    <a:pt x="3499" y="6480"/>
                    <a:pt x="4196" y="5845"/>
                    <a:pt x="4636" y="4637"/>
                  </a:cubicBezTo>
                  <a:lnTo>
                    <a:pt x="5065" y="3468"/>
                  </a:lnTo>
                  <a:cubicBezTo>
                    <a:pt x="5260" y="2947"/>
                    <a:pt x="5529" y="2743"/>
                    <a:pt x="5933" y="2743"/>
                  </a:cubicBezTo>
                  <a:cubicBezTo>
                    <a:pt x="6496" y="2743"/>
                    <a:pt x="6826" y="3125"/>
                    <a:pt x="6826" y="3811"/>
                  </a:cubicBezTo>
                  <a:cubicBezTo>
                    <a:pt x="6826" y="4497"/>
                    <a:pt x="6520" y="4917"/>
                    <a:pt x="5872" y="4917"/>
                  </a:cubicBezTo>
                  <a:lnTo>
                    <a:pt x="5578" y="4917"/>
                  </a:lnTo>
                  <a:lnTo>
                    <a:pt x="5578" y="6633"/>
                  </a:lnTo>
                  <a:lnTo>
                    <a:pt x="5860" y="6633"/>
                  </a:lnTo>
                  <a:cubicBezTo>
                    <a:pt x="7352" y="6633"/>
                    <a:pt x="8282" y="5438"/>
                    <a:pt x="8282" y="3811"/>
                  </a:cubicBezTo>
                  <a:moveTo>
                    <a:pt x="1676" y="7753"/>
                  </a:moveTo>
                  <a:lnTo>
                    <a:pt x="122" y="7753"/>
                  </a:lnTo>
                  <a:lnTo>
                    <a:pt x="122" y="13129"/>
                  </a:lnTo>
                  <a:lnTo>
                    <a:pt x="1676" y="13129"/>
                  </a:lnTo>
                  <a:lnTo>
                    <a:pt x="1676" y="11350"/>
                  </a:lnTo>
                  <a:lnTo>
                    <a:pt x="8159" y="11350"/>
                  </a:lnTo>
                  <a:lnTo>
                    <a:pt x="8159" y="9533"/>
                  </a:lnTo>
                  <a:lnTo>
                    <a:pt x="1676" y="9533"/>
                  </a:lnTo>
                  <a:cubicBezTo>
                    <a:pt x="1676" y="9533"/>
                    <a:pt x="1676" y="7753"/>
                    <a:pt x="1676" y="7753"/>
                  </a:cubicBezTo>
                  <a:close/>
                  <a:moveTo>
                    <a:pt x="14978" y="9273"/>
                  </a:moveTo>
                  <a:lnTo>
                    <a:pt x="10331" y="14101"/>
                  </a:lnTo>
                  <a:lnTo>
                    <a:pt x="11660" y="15483"/>
                  </a:lnTo>
                  <a:lnTo>
                    <a:pt x="15965" y="11009"/>
                  </a:lnTo>
                  <a:lnTo>
                    <a:pt x="16978" y="12061"/>
                  </a:lnTo>
                  <a:lnTo>
                    <a:pt x="18307" y="10680"/>
                  </a:lnTo>
                  <a:lnTo>
                    <a:pt x="16952" y="9273"/>
                  </a:lnTo>
                  <a:cubicBezTo>
                    <a:pt x="16407" y="8707"/>
                    <a:pt x="15523" y="8707"/>
                    <a:pt x="14978" y="9273"/>
                  </a:cubicBezTo>
                  <a:moveTo>
                    <a:pt x="12294" y="15483"/>
                  </a:moveTo>
                  <a:lnTo>
                    <a:pt x="10964" y="16864"/>
                  </a:lnTo>
                  <a:lnTo>
                    <a:pt x="12319" y="18271"/>
                  </a:lnTo>
                  <a:cubicBezTo>
                    <a:pt x="12864" y="18838"/>
                    <a:pt x="13748" y="18838"/>
                    <a:pt x="14293" y="18271"/>
                  </a:cubicBezTo>
                  <a:lnTo>
                    <a:pt x="15648" y="16863"/>
                  </a:lnTo>
                  <a:lnTo>
                    <a:pt x="14319" y="15483"/>
                  </a:lnTo>
                  <a:lnTo>
                    <a:pt x="13307" y="16534"/>
                  </a:lnTo>
                  <a:cubicBezTo>
                    <a:pt x="13307" y="16534"/>
                    <a:pt x="12294" y="15483"/>
                    <a:pt x="12294" y="15483"/>
                  </a:cubicBezTo>
                  <a:close/>
                  <a:moveTo>
                    <a:pt x="14953" y="18245"/>
                  </a:moveTo>
                  <a:lnTo>
                    <a:pt x="13623" y="19626"/>
                  </a:lnTo>
                  <a:lnTo>
                    <a:pt x="14978" y="21033"/>
                  </a:lnTo>
                  <a:cubicBezTo>
                    <a:pt x="15523" y="21600"/>
                    <a:pt x="16407" y="21600"/>
                    <a:pt x="16952" y="21033"/>
                  </a:cubicBezTo>
                  <a:lnTo>
                    <a:pt x="18307" y="19626"/>
                  </a:lnTo>
                  <a:lnTo>
                    <a:pt x="16978" y="18245"/>
                  </a:lnTo>
                  <a:lnTo>
                    <a:pt x="15965" y="19296"/>
                  </a:lnTo>
                  <a:cubicBezTo>
                    <a:pt x="15965" y="19296"/>
                    <a:pt x="14953" y="18245"/>
                    <a:pt x="14953" y="18245"/>
                  </a:cubicBezTo>
                  <a:close/>
                  <a:moveTo>
                    <a:pt x="20271" y="15483"/>
                  </a:moveTo>
                  <a:lnTo>
                    <a:pt x="21600" y="14101"/>
                  </a:lnTo>
                  <a:lnTo>
                    <a:pt x="20270" y="12720"/>
                  </a:lnTo>
                  <a:lnTo>
                    <a:pt x="18941" y="14101"/>
                  </a:lnTo>
                  <a:cubicBezTo>
                    <a:pt x="18941" y="14101"/>
                    <a:pt x="20271" y="15483"/>
                    <a:pt x="20271" y="15483"/>
                  </a:cubicBezTo>
                  <a:close/>
                  <a:moveTo>
                    <a:pt x="17637" y="18271"/>
                  </a:moveTo>
                  <a:cubicBezTo>
                    <a:pt x="18182" y="18838"/>
                    <a:pt x="19066" y="18838"/>
                    <a:pt x="19612" y="18271"/>
                  </a:cubicBezTo>
                  <a:lnTo>
                    <a:pt x="20966" y="16864"/>
                  </a:lnTo>
                  <a:lnTo>
                    <a:pt x="19636" y="15483"/>
                  </a:lnTo>
                  <a:lnTo>
                    <a:pt x="18624" y="16534"/>
                  </a:lnTo>
                  <a:lnTo>
                    <a:pt x="17611" y="15483"/>
                  </a:lnTo>
                  <a:lnTo>
                    <a:pt x="16282" y="16863"/>
                  </a:lnTo>
                  <a:cubicBezTo>
                    <a:pt x="16282" y="16863"/>
                    <a:pt x="17637" y="18271"/>
                    <a:pt x="17637" y="18271"/>
                  </a:cubicBezTo>
                  <a:close/>
                  <a:moveTo>
                    <a:pt x="17637" y="18271"/>
                  </a:moveTo>
                </a:path>
              </a:pathLst>
            </a:custGeom>
            <a:solidFill>
              <a:schemeClr val="bg1"/>
            </a:solidFill>
            <a:ln>
              <a:noFill/>
            </a:ln>
          </p:spPr>
          <p:txBody>
            <a:bodyPr lIns="0" tIns="0" rIns="0" bIns="0"/>
            <a:lstStyle/>
            <a:p>
              <a:endParaRPr lang="en-US" sz="900"/>
            </a:p>
          </p:txBody>
        </p:sp>
      </p:grpSp>
      <p:sp>
        <p:nvSpPr>
          <p:cNvPr id="43" name="Text Placeholder 42"/>
          <p:cNvSpPr>
            <a:spLocks noGrp="1"/>
          </p:cNvSpPr>
          <p:nvPr userDrawn="1">
            <p:ph type="body" sz="quarter" idx="10" hasCustomPrompt="1"/>
          </p:nvPr>
        </p:nvSpPr>
        <p:spPr>
          <a:xfrm rot="5400000">
            <a:off x="10601243" y="3995324"/>
            <a:ext cx="1082843" cy="726328"/>
          </a:xfrm>
        </p:spPr>
        <p:txBody>
          <a:bodyPr lIns="0" tIns="0" rIns="0" bIns="0">
            <a:noAutofit/>
          </a:bodyPr>
          <a:lstStyle>
            <a:lvl1pPr marL="0" indent="0">
              <a:lnSpc>
                <a:spcPct val="100000"/>
              </a:lnSpc>
              <a:spcBef>
                <a:spcPts val="0"/>
              </a:spcBef>
              <a:buNone/>
              <a:defRPr sz="700">
                <a:solidFill>
                  <a:schemeClr val="bg1"/>
                </a:solidFill>
              </a:defRPr>
            </a:lvl1pPr>
            <a:lvl2pPr>
              <a:defRPr sz="700">
                <a:solidFill>
                  <a:schemeClr val="bg1"/>
                </a:solidFill>
              </a:defRPr>
            </a:lvl2pPr>
            <a:lvl3pPr>
              <a:defRPr sz="700">
                <a:solidFill>
                  <a:schemeClr val="bg1"/>
                </a:solidFill>
              </a:defRPr>
            </a:lvl3pPr>
            <a:lvl4pPr>
              <a:defRPr sz="700">
                <a:solidFill>
                  <a:schemeClr val="bg1"/>
                </a:solidFill>
              </a:defRPr>
            </a:lvl4pPr>
            <a:lvl5pPr>
              <a:defRPr sz="700">
                <a:solidFill>
                  <a:schemeClr val="bg1"/>
                </a:solidFill>
              </a:defRPr>
            </a:lvl5pPr>
          </a:lstStyle>
          <a:p>
            <a:pPr lvl="0"/>
            <a:r>
              <a:rPr lang="en-US" dirty="0"/>
              <a:t>Graphics credit goes here</a:t>
            </a:r>
            <a:br>
              <a:rPr lang="en-US" dirty="0"/>
            </a:br>
            <a:r>
              <a:rPr lang="en-US" dirty="0"/>
              <a:t>Click to edit</a:t>
            </a:r>
          </a:p>
        </p:txBody>
      </p:sp>
      <p:grpSp>
        <p:nvGrpSpPr>
          <p:cNvPr id="47" name="Group 46"/>
          <p:cNvGrpSpPr/>
          <p:nvPr userDrawn="1"/>
        </p:nvGrpSpPr>
        <p:grpSpPr>
          <a:xfrm>
            <a:off x="8496853" y="11907"/>
            <a:ext cx="3295865" cy="6619081"/>
            <a:chOff x="16992600" y="23813"/>
            <a:chExt cx="6591300" cy="13238162"/>
          </a:xfrm>
          <a:solidFill>
            <a:schemeClr val="bg1"/>
          </a:solidFill>
        </p:grpSpPr>
        <p:sp>
          <p:nvSpPr>
            <p:cNvPr id="48" name="AutoShape 1"/>
            <p:cNvSpPr>
              <a:spLocks/>
            </p:cNvSpPr>
            <p:nvPr/>
          </p:nvSpPr>
          <p:spPr bwMode="auto">
            <a:xfrm>
              <a:off x="21844000" y="1320800"/>
              <a:ext cx="58738" cy="1793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9" name="AutoShape 2"/>
            <p:cNvSpPr>
              <a:spLocks/>
            </p:cNvSpPr>
            <p:nvPr/>
          </p:nvSpPr>
          <p:spPr bwMode="auto">
            <a:xfrm>
              <a:off x="16992600" y="12001500"/>
              <a:ext cx="122238" cy="3698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accent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0" name="AutoShape 3"/>
            <p:cNvSpPr>
              <a:spLocks/>
            </p:cNvSpPr>
            <p:nvPr/>
          </p:nvSpPr>
          <p:spPr bwMode="auto">
            <a:xfrm>
              <a:off x="18630900" y="12522200"/>
              <a:ext cx="57150" cy="1158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1" name="AutoShape 4"/>
            <p:cNvSpPr>
              <a:spLocks/>
            </p:cNvSpPr>
            <p:nvPr/>
          </p:nvSpPr>
          <p:spPr bwMode="auto">
            <a:xfrm>
              <a:off x="20231100" y="11747500"/>
              <a:ext cx="58738" cy="1762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2" name="AutoShape 5"/>
            <p:cNvSpPr>
              <a:spLocks/>
            </p:cNvSpPr>
            <p:nvPr/>
          </p:nvSpPr>
          <p:spPr bwMode="auto">
            <a:xfrm>
              <a:off x="21844000" y="12801600"/>
              <a:ext cx="58738" cy="117475"/>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3" name="AutoShape 6"/>
            <p:cNvSpPr>
              <a:spLocks/>
            </p:cNvSpPr>
            <p:nvPr/>
          </p:nvSpPr>
          <p:spPr bwMode="auto">
            <a:xfrm>
              <a:off x="18516600" y="3530600"/>
              <a:ext cx="293688" cy="587375"/>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accent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4" name="AutoShape 7"/>
            <p:cNvSpPr>
              <a:spLocks/>
            </p:cNvSpPr>
            <p:nvPr/>
          </p:nvSpPr>
          <p:spPr bwMode="auto">
            <a:xfrm>
              <a:off x="23456900" y="6350000"/>
              <a:ext cx="57150" cy="1158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5" name="AutoShape 8"/>
            <p:cNvSpPr>
              <a:spLocks/>
            </p:cNvSpPr>
            <p:nvPr/>
          </p:nvSpPr>
          <p:spPr bwMode="auto">
            <a:xfrm>
              <a:off x="18491200" y="10363200"/>
              <a:ext cx="328613" cy="9890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accent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6" name="AutoShape 9"/>
            <p:cNvSpPr>
              <a:spLocks/>
            </p:cNvSpPr>
            <p:nvPr/>
          </p:nvSpPr>
          <p:spPr bwMode="auto">
            <a:xfrm>
              <a:off x="18630900" y="1930400"/>
              <a:ext cx="58738" cy="117475"/>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7" name="AutoShape 10"/>
            <p:cNvSpPr>
              <a:spLocks/>
            </p:cNvSpPr>
            <p:nvPr/>
          </p:nvSpPr>
          <p:spPr bwMode="auto">
            <a:xfrm>
              <a:off x="18630900" y="7772400"/>
              <a:ext cx="57150" cy="5715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8" name="AutoShape 11"/>
            <p:cNvSpPr>
              <a:spLocks/>
            </p:cNvSpPr>
            <p:nvPr/>
          </p:nvSpPr>
          <p:spPr bwMode="auto">
            <a:xfrm>
              <a:off x="20231100" y="11493500"/>
              <a:ext cx="65088" cy="13176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9" name="AutoShape 12"/>
            <p:cNvSpPr>
              <a:spLocks/>
            </p:cNvSpPr>
            <p:nvPr/>
          </p:nvSpPr>
          <p:spPr bwMode="auto">
            <a:xfrm>
              <a:off x="21844000" y="13068300"/>
              <a:ext cx="63500" cy="193675"/>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0" name="AutoShape 13"/>
            <p:cNvSpPr>
              <a:spLocks/>
            </p:cNvSpPr>
            <p:nvPr/>
          </p:nvSpPr>
          <p:spPr bwMode="auto">
            <a:xfrm>
              <a:off x="17018000" y="11811000"/>
              <a:ext cx="57150" cy="5715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1" name="AutoShape 14"/>
            <p:cNvSpPr>
              <a:spLocks/>
            </p:cNvSpPr>
            <p:nvPr/>
          </p:nvSpPr>
          <p:spPr bwMode="auto">
            <a:xfrm>
              <a:off x="21844000" y="6985000"/>
              <a:ext cx="61913" cy="18573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2" name="AutoShape 15"/>
            <p:cNvSpPr>
              <a:spLocks/>
            </p:cNvSpPr>
            <p:nvPr/>
          </p:nvSpPr>
          <p:spPr bwMode="auto">
            <a:xfrm>
              <a:off x="17018000" y="6705600"/>
              <a:ext cx="60325" cy="60325"/>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3" name="AutoShape 16"/>
            <p:cNvSpPr>
              <a:spLocks/>
            </p:cNvSpPr>
            <p:nvPr/>
          </p:nvSpPr>
          <p:spPr bwMode="auto">
            <a:xfrm>
              <a:off x="20231100" y="9575800"/>
              <a:ext cx="61913" cy="1254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4" name="AutoShape 17"/>
            <p:cNvSpPr>
              <a:spLocks/>
            </p:cNvSpPr>
            <p:nvPr/>
          </p:nvSpPr>
          <p:spPr bwMode="auto">
            <a:xfrm>
              <a:off x="17018000" y="11049000"/>
              <a:ext cx="60325" cy="60325"/>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5" name="AutoShape 18"/>
            <p:cNvSpPr>
              <a:spLocks/>
            </p:cNvSpPr>
            <p:nvPr/>
          </p:nvSpPr>
          <p:spPr bwMode="auto">
            <a:xfrm>
              <a:off x="18630900" y="11938000"/>
              <a:ext cx="57150" cy="1158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6" name="AutoShape 19"/>
            <p:cNvSpPr>
              <a:spLocks/>
            </p:cNvSpPr>
            <p:nvPr/>
          </p:nvSpPr>
          <p:spPr bwMode="auto">
            <a:xfrm>
              <a:off x="21844000" y="11125200"/>
              <a:ext cx="57150" cy="1158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7" name="AutoShape 20"/>
            <p:cNvSpPr>
              <a:spLocks/>
            </p:cNvSpPr>
            <p:nvPr/>
          </p:nvSpPr>
          <p:spPr bwMode="auto">
            <a:xfrm>
              <a:off x="18630900" y="11976100"/>
              <a:ext cx="58738" cy="1762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8" name="AutoShape 21"/>
            <p:cNvSpPr>
              <a:spLocks/>
            </p:cNvSpPr>
            <p:nvPr/>
          </p:nvSpPr>
          <p:spPr bwMode="auto">
            <a:xfrm>
              <a:off x="20231100" y="11671300"/>
              <a:ext cx="57150" cy="5715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9" name="AutoShape 22"/>
            <p:cNvSpPr>
              <a:spLocks/>
            </p:cNvSpPr>
            <p:nvPr/>
          </p:nvSpPr>
          <p:spPr bwMode="auto">
            <a:xfrm>
              <a:off x="21844000" y="12939713"/>
              <a:ext cx="58738" cy="17780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0" name="AutoShape 23"/>
            <p:cNvSpPr>
              <a:spLocks/>
            </p:cNvSpPr>
            <p:nvPr/>
          </p:nvSpPr>
          <p:spPr bwMode="auto">
            <a:xfrm>
              <a:off x="20231100" y="12001500"/>
              <a:ext cx="57150" cy="5715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1" name="AutoShape 24"/>
            <p:cNvSpPr>
              <a:spLocks/>
            </p:cNvSpPr>
            <p:nvPr/>
          </p:nvSpPr>
          <p:spPr bwMode="auto">
            <a:xfrm>
              <a:off x="21780500" y="9080500"/>
              <a:ext cx="174625" cy="34925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2" name="AutoShape 25"/>
            <p:cNvSpPr>
              <a:spLocks/>
            </p:cNvSpPr>
            <p:nvPr/>
          </p:nvSpPr>
          <p:spPr bwMode="auto">
            <a:xfrm>
              <a:off x="23456900" y="9766300"/>
              <a:ext cx="57150" cy="5715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3" name="AutoShape 26"/>
            <p:cNvSpPr>
              <a:spLocks/>
            </p:cNvSpPr>
            <p:nvPr/>
          </p:nvSpPr>
          <p:spPr bwMode="auto">
            <a:xfrm>
              <a:off x="17018000" y="8940800"/>
              <a:ext cx="57150" cy="5715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4" name="AutoShape 27"/>
            <p:cNvSpPr>
              <a:spLocks/>
            </p:cNvSpPr>
            <p:nvPr/>
          </p:nvSpPr>
          <p:spPr bwMode="auto">
            <a:xfrm>
              <a:off x="18630900" y="12915900"/>
              <a:ext cx="57150" cy="174625"/>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5" name="AutoShape 28"/>
            <p:cNvSpPr>
              <a:spLocks/>
            </p:cNvSpPr>
            <p:nvPr/>
          </p:nvSpPr>
          <p:spPr bwMode="auto">
            <a:xfrm>
              <a:off x="20180300" y="7416800"/>
              <a:ext cx="166688" cy="1666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6" name="AutoShape 29"/>
            <p:cNvSpPr>
              <a:spLocks/>
            </p:cNvSpPr>
            <p:nvPr/>
          </p:nvSpPr>
          <p:spPr bwMode="auto">
            <a:xfrm>
              <a:off x="21844000" y="7416800"/>
              <a:ext cx="58738" cy="117475"/>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7" name="AutoShape 30"/>
            <p:cNvSpPr>
              <a:spLocks/>
            </p:cNvSpPr>
            <p:nvPr/>
          </p:nvSpPr>
          <p:spPr bwMode="auto">
            <a:xfrm>
              <a:off x="23456900" y="8915400"/>
              <a:ext cx="57150" cy="5715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8" name="AutoShape 31"/>
            <p:cNvSpPr>
              <a:spLocks/>
            </p:cNvSpPr>
            <p:nvPr/>
          </p:nvSpPr>
          <p:spPr bwMode="auto">
            <a:xfrm>
              <a:off x="17018000" y="9486900"/>
              <a:ext cx="58738" cy="1762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9" name="AutoShape 32"/>
            <p:cNvSpPr>
              <a:spLocks/>
            </p:cNvSpPr>
            <p:nvPr/>
          </p:nvSpPr>
          <p:spPr bwMode="auto">
            <a:xfrm>
              <a:off x="20231100" y="4800600"/>
              <a:ext cx="57150" cy="5715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0" name="AutoShape 33"/>
            <p:cNvSpPr>
              <a:spLocks/>
            </p:cNvSpPr>
            <p:nvPr/>
          </p:nvSpPr>
          <p:spPr bwMode="auto">
            <a:xfrm>
              <a:off x="21844000" y="8191500"/>
              <a:ext cx="57150" cy="5715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1" name="AutoShape 34"/>
            <p:cNvSpPr>
              <a:spLocks/>
            </p:cNvSpPr>
            <p:nvPr/>
          </p:nvSpPr>
          <p:spPr bwMode="auto">
            <a:xfrm>
              <a:off x="23444200" y="12484100"/>
              <a:ext cx="63500" cy="1285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2" name="AutoShape 35"/>
            <p:cNvSpPr>
              <a:spLocks/>
            </p:cNvSpPr>
            <p:nvPr/>
          </p:nvSpPr>
          <p:spPr bwMode="auto">
            <a:xfrm>
              <a:off x="16992600" y="6146800"/>
              <a:ext cx="101600" cy="2047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3" name="AutoShape 36"/>
            <p:cNvSpPr>
              <a:spLocks/>
            </p:cNvSpPr>
            <p:nvPr/>
          </p:nvSpPr>
          <p:spPr bwMode="auto">
            <a:xfrm>
              <a:off x="20231100" y="7556500"/>
              <a:ext cx="57150" cy="174625"/>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4" name="AutoShape 37"/>
            <p:cNvSpPr>
              <a:spLocks/>
            </p:cNvSpPr>
            <p:nvPr/>
          </p:nvSpPr>
          <p:spPr bwMode="auto">
            <a:xfrm>
              <a:off x="21844000" y="10617200"/>
              <a:ext cx="65088" cy="19685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5" name="AutoShape 38"/>
            <p:cNvSpPr>
              <a:spLocks/>
            </p:cNvSpPr>
            <p:nvPr/>
          </p:nvSpPr>
          <p:spPr bwMode="auto">
            <a:xfrm>
              <a:off x="23444200" y="2489200"/>
              <a:ext cx="61913" cy="18573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6" name="AutoShape 39"/>
            <p:cNvSpPr>
              <a:spLocks/>
            </p:cNvSpPr>
            <p:nvPr/>
          </p:nvSpPr>
          <p:spPr bwMode="auto">
            <a:xfrm>
              <a:off x="17018000" y="8166100"/>
              <a:ext cx="57150" cy="1158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7" name="AutoShape 40"/>
            <p:cNvSpPr>
              <a:spLocks/>
            </p:cNvSpPr>
            <p:nvPr/>
          </p:nvSpPr>
          <p:spPr bwMode="auto">
            <a:xfrm>
              <a:off x="18630900" y="5054600"/>
              <a:ext cx="57150" cy="5715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8" name="AutoShape 41"/>
            <p:cNvSpPr>
              <a:spLocks/>
            </p:cNvSpPr>
            <p:nvPr/>
          </p:nvSpPr>
          <p:spPr bwMode="auto">
            <a:xfrm>
              <a:off x="20231100" y="9893300"/>
              <a:ext cx="58738" cy="17780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9" name="AutoShape 42"/>
            <p:cNvSpPr>
              <a:spLocks/>
            </p:cNvSpPr>
            <p:nvPr/>
          </p:nvSpPr>
          <p:spPr bwMode="auto">
            <a:xfrm>
              <a:off x="21844000" y="10845800"/>
              <a:ext cx="61913" cy="619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0" name="AutoShape 43"/>
            <p:cNvSpPr>
              <a:spLocks/>
            </p:cNvSpPr>
            <p:nvPr/>
          </p:nvSpPr>
          <p:spPr bwMode="auto">
            <a:xfrm>
              <a:off x="23456900" y="6515100"/>
              <a:ext cx="58738" cy="1762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1" name="AutoShape 44"/>
            <p:cNvSpPr>
              <a:spLocks/>
            </p:cNvSpPr>
            <p:nvPr/>
          </p:nvSpPr>
          <p:spPr bwMode="auto">
            <a:xfrm>
              <a:off x="17018000" y="7620000"/>
              <a:ext cx="57150" cy="5715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2" name="AutoShape 45"/>
            <p:cNvSpPr>
              <a:spLocks/>
            </p:cNvSpPr>
            <p:nvPr/>
          </p:nvSpPr>
          <p:spPr bwMode="auto">
            <a:xfrm>
              <a:off x="18630900" y="5969000"/>
              <a:ext cx="65088" cy="13176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3" name="AutoShape 46"/>
            <p:cNvSpPr>
              <a:spLocks/>
            </p:cNvSpPr>
            <p:nvPr/>
          </p:nvSpPr>
          <p:spPr bwMode="auto">
            <a:xfrm>
              <a:off x="20231100" y="7556500"/>
              <a:ext cx="58738" cy="5873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4" name="AutoShape 47"/>
            <p:cNvSpPr>
              <a:spLocks/>
            </p:cNvSpPr>
            <p:nvPr/>
          </p:nvSpPr>
          <p:spPr bwMode="auto">
            <a:xfrm>
              <a:off x="21844000" y="6464300"/>
              <a:ext cx="58738" cy="1762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5" name="AutoShape 48"/>
            <p:cNvSpPr>
              <a:spLocks/>
            </p:cNvSpPr>
            <p:nvPr/>
          </p:nvSpPr>
          <p:spPr bwMode="auto">
            <a:xfrm>
              <a:off x="23444200" y="9042400"/>
              <a:ext cx="69850" cy="20955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6" name="AutoShape 49"/>
            <p:cNvSpPr>
              <a:spLocks/>
            </p:cNvSpPr>
            <p:nvPr/>
          </p:nvSpPr>
          <p:spPr bwMode="auto">
            <a:xfrm>
              <a:off x="17018000" y="6934200"/>
              <a:ext cx="58738" cy="117475"/>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7" name="AutoShape 50"/>
            <p:cNvSpPr>
              <a:spLocks/>
            </p:cNvSpPr>
            <p:nvPr/>
          </p:nvSpPr>
          <p:spPr bwMode="auto">
            <a:xfrm>
              <a:off x="18630900" y="5384800"/>
              <a:ext cx="65088" cy="650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8" name="AutoShape 51"/>
            <p:cNvSpPr>
              <a:spLocks/>
            </p:cNvSpPr>
            <p:nvPr/>
          </p:nvSpPr>
          <p:spPr bwMode="auto">
            <a:xfrm>
              <a:off x="20231100" y="3543300"/>
              <a:ext cx="58738" cy="11906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9" name="AutoShape 52"/>
            <p:cNvSpPr>
              <a:spLocks/>
            </p:cNvSpPr>
            <p:nvPr/>
          </p:nvSpPr>
          <p:spPr bwMode="auto">
            <a:xfrm>
              <a:off x="21844000" y="10477500"/>
              <a:ext cx="69850" cy="20955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0" name="AutoShape 53"/>
            <p:cNvSpPr>
              <a:spLocks/>
            </p:cNvSpPr>
            <p:nvPr/>
          </p:nvSpPr>
          <p:spPr bwMode="auto">
            <a:xfrm>
              <a:off x="17018000" y="6019800"/>
              <a:ext cx="58738" cy="5873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1" name="AutoShape 54"/>
            <p:cNvSpPr>
              <a:spLocks/>
            </p:cNvSpPr>
            <p:nvPr/>
          </p:nvSpPr>
          <p:spPr bwMode="auto">
            <a:xfrm>
              <a:off x="18630900" y="4711700"/>
              <a:ext cx="58738" cy="11906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2" name="AutoShape 55"/>
            <p:cNvSpPr>
              <a:spLocks/>
            </p:cNvSpPr>
            <p:nvPr/>
          </p:nvSpPr>
          <p:spPr bwMode="auto">
            <a:xfrm>
              <a:off x="20218400" y="6743700"/>
              <a:ext cx="98425" cy="19843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3" name="AutoShape 56"/>
            <p:cNvSpPr>
              <a:spLocks/>
            </p:cNvSpPr>
            <p:nvPr/>
          </p:nvSpPr>
          <p:spPr bwMode="auto">
            <a:xfrm>
              <a:off x="21844000" y="7531100"/>
              <a:ext cx="57150" cy="1158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4" name="AutoShape 57"/>
            <p:cNvSpPr>
              <a:spLocks/>
            </p:cNvSpPr>
            <p:nvPr/>
          </p:nvSpPr>
          <p:spPr bwMode="auto">
            <a:xfrm>
              <a:off x="17018000" y="4648200"/>
              <a:ext cx="58738" cy="117475"/>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5" name="AutoShape 58"/>
            <p:cNvSpPr>
              <a:spLocks/>
            </p:cNvSpPr>
            <p:nvPr/>
          </p:nvSpPr>
          <p:spPr bwMode="auto">
            <a:xfrm>
              <a:off x="18630900" y="7277100"/>
              <a:ext cx="63500" cy="1920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6" name="AutoShape 59"/>
            <p:cNvSpPr>
              <a:spLocks/>
            </p:cNvSpPr>
            <p:nvPr/>
          </p:nvSpPr>
          <p:spPr bwMode="auto">
            <a:xfrm>
              <a:off x="20231100" y="3073400"/>
              <a:ext cx="57150" cy="1158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7" name="AutoShape 60"/>
            <p:cNvSpPr>
              <a:spLocks/>
            </p:cNvSpPr>
            <p:nvPr/>
          </p:nvSpPr>
          <p:spPr bwMode="auto">
            <a:xfrm>
              <a:off x="21844000" y="5689600"/>
              <a:ext cx="57150" cy="1158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8" name="AutoShape 61"/>
            <p:cNvSpPr>
              <a:spLocks/>
            </p:cNvSpPr>
            <p:nvPr/>
          </p:nvSpPr>
          <p:spPr bwMode="auto">
            <a:xfrm>
              <a:off x="23380700" y="5041900"/>
              <a:ext cx="203200" cy="6111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9" name="AutoShape 62"/>
            <p:cNvSpPr>
              <a:spLocks/>
            </p:cNvSpPr>
            <p:nvPr/>
          </p:nvSpPr>
          <p:spPr bwMode="auto">
            <a:xfrm>
              <a:off x="17005300" y="6667500"/>
              <a:ext cx="80963" cy="2428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0" name="AutoShape 63"/>
            <p:cNvSpPr>
              <a:spLocks/>
            </p:cNvSpPr>
            <p:nvPr/>
          </p:nvSpPr>
          <p:spPr bwMode="auto">
            <a:xfrm>
              <a:off x="18630900" y="7086600"/>
              <a:ext cx="57150" cy="1158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1" name="AutoShape 64"/>
            <p:cNvSpPr>
              <a:spLocks/>
            </p:cNvSpPr>
            <p:nvPr/>
          </p:nvSpPr>
          <p:spPr bwMode="auto">
            <a:xfrm>
              <a:off x="20231100" y="4318000"/>
              <a:ext cx="57150" cy="1158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2" name="AutoShape 65"/>
            <p:cNvSpPr>
              <a:spLocks/>
            </p:cNvSpPr>
            <p:nvPr/>
          </p:nvSpPr>
          <p:spPr bwMode="auto">
            <a:xfrm>
              <a:off x="21805900" y="3403600"/>
              <a:ext cx="130175" cy="130175"/>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3" name="AutoShape 66"/>
            <p:cNvSpPr>
              <a:spLocks/>
            </p:cNvSpPr>
            <p:nvPr/>
          </p:nvSpPr>
          <p:spPr bwMode="auto">
            <a:xfrm>
              <a:off x="23456900" y="7162800"/>
              <a:ext cx="57150" cy="1158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4" name="AutoShape 67"/>
            <p:cNvSpPr>
              <a:spLocks/>
            </p:cNvSpPr>
            <p:nvPr/>
          </p:nvSpPr>
          <p:spPr bwMode="auto">
            <a:xfrm>
              <a:off x="17018000" y="2273300"/>
              <a:ext cx="57150" cy="174625"/>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5" name="AutoShape 68"/>
            <p:cNvSpPr>
              <a:spLocks/>
            </p:cNvSpPr>
            <p:nvPr/>
          </p:nvSpPr>
          <p:spPr bwMode="auto">
            <a:xfrm>
              <a:off x="20193000" y="482600"/>
              <a:ext cx="136525" cy="136525"/>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6" name="AutoShape 69"/>
            <p:cNvSpPr>
              <a:spLocks/>
            </p:cNvSpPr>
            <p:nvPr/>
          </p:nvSpPr>
          <p:spPr bwMode="auto">
            <a:xfrm>
              <a:off x="21844000" y="2324100"/>
              <a:ext cx="57150" cy="1158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7" name="AutoShape 70"/>
            <p:cNvSpPr>
              <a:spLocks/>
            </p:cNvSpPr>
            <p:nvPr/>
          </p:nvSpPr>
          <p:spPr bwMode="auto">
            <a:xfrm>
              <a:off x="23456900" y="2298700"/>
              <a:ext cx="57150" cy="1158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8" name="AutoShape 71"/>
            <p:cNvSpPr>
              <a:spLocks/>
            </p:cNvSpPr>
            <p:nvPr/>
          </p:nvSpPr>
          <p:spPr bwMode="auto">
            <a:xfrm>
              <a:off x="20231100" y="1651000"/>
              <a:ext cx="57150" cy="5715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9" name="AutoShape 72"/>
            <p:cNvSpPr>
              <a:spLocks/>
            </p:cNvSpPr>
            <p:nvPr/>
          </p:nvSpPr>
          <p:spPr bwMode="auto">
            <a:xfrm>
              <a:off x="21844000" y="5422900"/>
              <a:ext cx="57150" cy="1158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0" name="AutoShape 73"/>
            <p:cNvSpPr>
              <a:spLocks/>
            </p:cNvSpPr>
            <p:nvPr/>
          </p:nvSpPr>
          <p:spPr bwMode="auto">
            <a:xfrm>
              <a:off x="23456900" y="3098800"/>
              <a:ext cx="58738" cy="117475"/>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1" name="AutoShape 74"/>
            <p:cNvSpPr>
              <a:spLocks/>
            </p:cNvSpPr>
            <p:nvPr/>
          </p:nvSpPr>
          <p:spPr bwMode="auto">
            <a:xfrm>
              <a:off x="16992600" y="2159000"/>
              <a:ext cx="109538" cy="219075"/>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accent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2" name="AutoShape 75"/>
            <p:cNvSpPr>
              <a:spLocks/>
            </p:cNvSpPr>
            <p:nvPr/>
          </p:nvSpPr>
          <p:spPr bwMode="auto">
            <a:xfrm>
              <a:off x="18630900" y="4827588"/>
              <a:ext cx="58738" cy="1762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accent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3" name="AutoShape 76"/>
            <p:cNvSpPr>
              <a:spLocks/>
            </p:cNvSpPr>
            <p:nvPr/>
          </p:nvSpPr>
          <p:spPr bwMode="auto">
            <a:xfrm>
              <a:off x="23456900" y="5156200"/>
              <a:ext cx="58738" cy="1762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4" name="AutoShape 77"/>
            <p:cNvSpPr>
              <a:spLocks/>
            </p:cNvSpPr>
            <p:nvPr/>
          </p:nvSpPr>
          <p:spPr bwMode="auto">
            <a:xfrm>
              <a:off x="18630900" y="23813"/>
              <a:ext cx="57150" cy="176212"/>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5" name="AutoShape 78"/>
            <p:cNvSpPr>
              <a:spLocks/>
            </p:cNvSpPr>
            <p:nvPr/>
          </p:nvSpPr>
          <p:spPr bwMode="auto">
            <a:xfrm>
              <a:off x="20231100" y="50800"/>
              <a:ext cx="60325" cy="60325"/>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6" name="AutoShape 79"/>
            <p:cNvSpPr>
              <a:spLocks/>
            </p:cNvSpPr>
            <p:nvPr/>
          </p:nvSpPr>
          <p:spPr bwMode="auto">
            <a:xfrm>
              <a:off x="23456900" y="977900"/>
              <a:ext cx="57150" cy="1158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grpSp>
    </p:spTree>
    <p:extLst>
      <p:ext uri="{BB962C8B-B14F-4D97-AF65-F5344CB8AC3E}">
        <p14:creationId xmlns:p14="http://schemas.microsoft.com/office/powerpoint/2010/main" val="232047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accent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584238" y="533400"/>
            <a:ext cx="10352761" cy="5760244"/>
            <a:chOff x="1168400" y="1066800"/>
            <a:chExt cx="20704175" cy="11520488"/>
          </a:xfrm>
        </p:grpSpPr>
        <p:sp>
          <p:nvSpPr>
            <p:cNvPr id="47" name="AutoShape 1"/>
            <p:cNvSpPr>
              <a:spLocks/>
            </p:cNvSpPr>
            <p:nvPr userDrawn="1"/>
          </p:nvSpPr>
          <p:spPr bwMode="auto">
            <a:xfrm>
              <a:off x="1168400" y="1079500"/>
              <a:ext cx="41275" cy="13319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48" name="AutoShape 2"/>
            <p:cNvSpPr>
              <a:spLocks/>
            </p:cNvSpPr>
            <p:nvPr userDrawn="1"/>
          </p:nvSpPr>
          <p:spPr bwMode="auto">
            <a:xfrm>
              <a:off x="1930400" y="6019800"/>
              <a:ext cx="41275" cy="63134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49" name="AutoShape 3"/>
            <p:cNvSpPr>
              <a:spLocks/>
            </p:cNvSpPr>
            <p:nvPr userDrawn="1"/>
          </p:nvSpPr>
          <p:spPr bwMode="auto">
            <a:xfrm>
              <a:off x="5245100" y="1066800"/>
              <a:ext cx="41275" cy="13319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50" name="AutoShape 4"/>
            <p:cNvSpPr>
              <a:spLocks/>
            </p:cNvSpPr>
            <p:nvPr userDrawn="1"/>
          </p:nvSpPr>
          <p:spPr bwMode="auto">
            <a:xfrm>
              <a:off x="5219700" y="6019800"/>
              <a:ext cx="41275" cy="63134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51" name="AutoShape 5"/>
            <p:cNvSpPr>
              <a:spLocks/>
            </p:cNvSpPr>
            <p:nvPr userDrawn="1"/>
          </p:nvSpPr>
          <p:spPr bwMode="auto">
            <a:xfrm>
              <a:off x="10083800" y="1066800"/>
              <a:ext cx="41275" cy="13319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52" name="AutoShape 6"/>
            <p:cNvSpPr>
              <a:spLocks/>
            </p:cNvSpPr>
            <p:nvPr userDrawn="1"/>
          </p:nvSpPr>
          <p:spPr bwMode="auto">
            <a:xfrm>
              <a:off x="9321800" y="6273800"/>
              <a:ext cx="41275" cy="63134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53" name="AutoShape 7"/>
            <p:cNvSpPr>
              <a:spLocks/>
            </p:cNvSpPr>
            <p:nvPr userDrawn="1"/>
          </p:nvSpPr>
          <p:spPr bwMode="auto">
            <a:xfrm>
              <a:off x="18059400" y="1066800"/>
              <a:ext cx="41275" cy="13319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54" name="AutoShape 8"/>
            <p:cNvSpPr>
              <a:spLocks/>
            </p:cNvSpPr>
            <p:nvPr userDrawn="1"/>
          </p:nvSpPr>
          <p:spPr bwMode="auto">
            <a:xfrm>
              <a:off x="13373100" y="6019800"/>
              <a:ext cx="41275" cy="63134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55" name="AutoShape 9"/>
            <p:cNvSpPr>
              <a:spLocks/>
            </p:cNvSpPr>
            <p:nvPr userDrawn="1"/>
          </p:nvSpPr>
          <p:spPr bwMode="auto">
            <a:xfrm>
              <a:off x="17513300" y="1624013"/>
              <a:ext cx="41275" cy="133350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56" name="AutoShape 10"/>
            <p:cNvSpPr>
              <a:spLocks/>
            </p:cNvSpPr>
            <p:nvPr userDrawn="1"/>
          </p:nvSpPr>
          <p:spPr bwMode="auto">
            <a:xfrm>
              <a:off x="21831300" y="1092200"/>
              <a:ext cx="41275" cy="13319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57" name="AutoShape 11"/>
            <p:cNvSpPr>
              <a:spLocks/>
            </p:cNvSpPr>
            <p:nvPr userDrawn="1"/>
          </p:nvSpPr>
          <p:spPr bwMode="auto">
            <a:xfrm>
              <a:off x="21678900" y="6019800"/>
              <a:ext cx="41275" cy="63134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grpSp>
      <p:sp>
        <p:nvSpPr>
          <p:cNvPr id="2" name="Title 1"/>
          <p:cNvSpPr>
            <a:spLocks noGrp="1"/>
          </p:cNvSpPr>
          <p:nvPr userDrawn="1">
            <p:ph type="ctrTitle" hasCustomPrompt="1"/>
          </p:nvPr>
        </p:nvSpPr>
        <p:spPr>
          <a:xfrm>
            <a:off x="2036683" y="1686720"/>
            <a:ext cx="7813113" cy="2387600"/>
          </a:xfrm>
        </p:spPr>
        <p:txBody>
          <a:bodyPr lIns="0" tIns="0" rIns="0" bIns="0" anchor="t" anchorCtr="0">
            <a:noAutofit/>
          </a:bodyPr>
          <a:lstStyle>
            <a:lvl1pPr marL="0" indent="0" algn="l">
              <a:lnSpc>
                <a:spcPts val="5200"/>
              </a:lnSpc>
              <a:tabLst>
                <a:tab pos="1243013" algn="l"/>
                <a:tab pos="1865313" algn="l"/>
              </a:tabLst>
              <a:defRPr sz="5000">
                <a:solidFill>
                  <a:schemeClr val="bg1"/>
                </a:solidFill>
              </a:defRPr>
            </a:lvl1pPr>
          </a:lstStyle>
          <a:p>
            <a:r>
              <a:rPr lang="en-US" dirty="0"/>
              <a:t>Click to edit </a:t>
            </a:r>
            <a:br>
              <a:rPr lang="en-US" dirty="0"/>
            </a:br>
            <a:r>
              <a:rPr lang="en-US" dirty="0"/>
              <a:t>	Master title style</a:t>
            </a:r>
          </a:p>
        </p:txBody>
      </p:sp>
      <p:sp>
        <p:nvSpPr>
          <p:cNvPr id="7" name="TextBox 6"/>
          <p:cNvSpPr txBox="1"/>
          <p:nvPr userDrawn="1"/>
        </p:nvSpPr>
        <p:spPr>
          <a:xfrm>
            <a:off x="10677660" y="372036"/>
            <a:ext cx="1171446" cy="107722"/>
          </a:xfrm>
          <a:prstGeom prst="rect">
            <a:avLst/>
          </a:prstGeom>
          <a:noFill/>
        </p:spPr>
        <p:txBody>
          <a:bodyPr wrap="square" lIns="0" tIns="0" rIns="0" bIns="0" rtlCol="0">
            <a:spAutoFit/>
          </a:bodyPr>
          <a:lstStyle/>
          <a:p>
            <a:pPr marL="0" marR="0" lvl="0" indent="0" algn="r" defTabSz="914355" rtl="0" eaLnBrk="1" fontAlgn="auto" latinLnBrk="0" hangingPunct="1">
              <a:lnSpc>
                <a:spcPct val="100000"/>
              </a:lnSpc>
              <a:spcBef>
                <a:spcPts val="0"/>
              </a:spcBef>
              <a:spcAft>
                <a:spcPts val="0"/>
              </a:spcAft>
              <a:buClrTx/>
              <a:buSzTx/>
              <a:buFontTx/>
              <a:buNone/>
              <a:tabLst/>
              <a:defRPr/>
            </a:pPr>
            <a:fld id="{15B00FCE-1FC4-5243-BFE3-0A2F0D5084C4}" type="slidenum">
              <a:rPr lang="en-US" sz="700" smtClean="0">
                <a:solidFill>
                  <a:schemeClr val="bg1"/>
                </a:solidFill>
              </a:rPr>
              <a:pPr marL="0" marR="0" lvl="0" indent="0" algn="r" defTabSz="914355" rtl="0" eaLnBrk="1" fontAlgn="auto" latinLnBrk="0" hangingPunct="1">
                <a:lnSpc>
                  <a:spcPct val="100000"/>
                </a:lnSpc>
                <a:spcBef>
                  <a:spcPts val="0"/>
                </a:spcBef>
                <a:spcAft>
                  <a:spcPts val="0"/>
                </a:spcAft>
                <a:buClrTx/>
                <a:buSzTx/>
                <a:buFontTx/>
                <a:buNone/>
                <a:tabLst/>
                <a:defRPr/>
              </a:pPr>
              <a:t>‹#›</a:t>
            </a:fld>
            <a:endParaRPr lang="en-US" sz="700" dirty="0">
              <a:solidFill>
                <a:schemeClr val="bg1"/>
              </a:solidFill>
            </a:endParaRPr>
          </a:p>
        </p:txBody>
      </p:sp>
    </p:spTree>
    <p:extLst>
      <p:ext uri="{BB962C8B-B14F-4D97-AF65-F5344CB8AC3E}">
        <p14:creationId xmlns:p14="http://schemas.microsoft.com/office/powerpoint/2010/main" val="238471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accent2"/>
        </a:solidFill>
        <a:effectLst/>
      </p:bgPr>
    </p:bg>
    <p:spTree>
      <p:nvGrpSpPr>
        <p:cNvPr id="1" name=""/>
        <p:cNvGrpSpPr/>
        <p:nvPr/>
      </p:nvGrpSpPr>
      <p:grpSpPr>
        <a:xfrm>
          <a:off x="0" y="0"/>
          <a:ext cx="0" cy="0"/>
          <a:chOff x="0" y="0"/>
          <a:chExt cx="0" cy="0"/>
        </a:xfrm>
      </p:grpSpPr>
      <p:grpSp>
        <p:nvGrpSpPr>
          <p:cNvPr id="4" name="Group 3"/>
          <p:cNvGrpSpPr/>
          <p:nvPr userDrawn="1"/>
        </p:nvGrpSpPr>
        <p:grpSpPr>
          <a:xfrm flipV="1">
            <a:off x="1552490" y="384736"/>
            <a:ext cx="10352761" cy="5912690"/>
            <a:chOff x="1168400" y="602037"/>
            <a:chExt cx="20704175" cy="11825380"/>
          </a:xfrm>
        </p:grpSpPr>
        <p:sp>
          <p:nvSpPr>
            <p:cNvPr id="47" name="AutoShape 1"/>
            <p:cNvSpPr>
              <a:spLocks/>
            </p:cNvSpPr>
            <p:nvPr userDrawn="1"/>
          </p:nvSpPr>
          <p:spPr bwMode="auto">
            <a:xfrm>
              <a:off x="1168400" y="1079500"/>
              <a:ext cx="41275" cy="13319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48" name="AutoShape 2"/>
            <p:cNvSpPr>
              <a:spLocks/>
            </p:cNvSpPr>
            <p:nvPr userDrawn="1"/>
          </p:nvSpPr>
          <p:spPr bwMode="auto">
            <a:xfrm>
              <a:off x="1250016" y="6053415"/>
              <a:ext cx="41275" cy="63134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49" name="AutoShape 3"/>
            <p:cNvSpPr>
              <a:spLocks/>
            </p:cNvSpPr>
            <p:nvPr userDrawn="1"/>
          </p:nvSpPr>
          <p:spPr bwMode="auto">
            <a:xfrm>
              <a:off x="5245100" y="1066800"/>
              <a:ext cx="41275" cy="13319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50" name="AutoShape 4"/>
            <p:cNvSpPr>
              <a:spLocks/>
            </p:cNvSpPr>
            <p:nvPr userDrawn="1"/>
          </p:nvSpPr>
          <p:spPr bwMode="auto">
            <a:xfrm>
              <a:off x="5219700" y="6019800"/>
              <a:ext cx="41275" cy="63134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51" name="AutoShape 5"/>
            <p:cNvSpPr>
              <a:spLocks/>
            </p:cNvSpPr>
            <p:nvPr userDrawn="1"/>
          </p:nvSpPr>
          <p:spPr bwMode="auto">
            <a:xfrm>
              <a:off x="10083800" y="1066800"/>
              <a:ext cx="41275" cy="13319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52" name="AutoShape 6"/>
            <p:cNvSpPr>
              <a:spLocks/>
            </p:cNvSpPr>
            <p:nvPr userDrawn="1"/>
          </p:nvSpPr>
          <p:spPr bwMode="auto">
            <a:xfrm>
              <a:off x="9270390" y="5600699"/>
              <a:ext cx="41275" cy="63134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53" name="AutoShape 7"/>
            <p:cNvSpPr>
              <a:spLocks/>
            </p:cNvSpPr>
            <p:nvPr userDrawn="1"/>
          </p:nvSpPr>
          <p:spPr bwMode="auto">
            <a:xfrm>
              <a:off x="18059400" y="1066800"/>
              <a:ext cx="41275" cy="13319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54" name="AutoShape 8"/>
            <p:cNvSpPr>
              <a:spLocks/>
            </p:cNvSpPr>
            <p:nvPr userDrawn="1"/>
          </p:nvSpPr>
          <p:spPr bwMode="auto">
            <a:xfrm>
              <a:off x="13399994" y="6113929"/>
              <a:ext cx="41275" cy="63134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55" name="AutoShape 9"/>
            <p:cNvSpPr>
              <a:spLocks/>
            </p:cNvSpPr>
            <p:nvPr userDrawn="1"/>
          </p:nvSpPr>
          <p:spPr bwMode="auto">
            <a:xfrm>
              <a:off x="17513300" y="602037"/>
              <a:ext cx="41275" cy="133350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56" name="AutoShape 10"/>
            <p:cNvSpPr>
              <a:spLocks/>
            </p:cNvSpPr>
            <p:nvPr userDrawn="1"/>
          </p:nvSpPr>
          <p:spPr bwMode="auto">
            <a:xfrm>
              <a:off x="21831300" y="1092200"/>
              <a:ext cx="41275" cy="13319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sp>
          <p:nvSpPr>
            <p:cNvPr id="57" name="AutoShape 11"/>
            <p:cNvSpPr>
              <a:spLocks/>
            </p:cNvSpPr>
            <p:nvPr userDrawn="1"/>
          </p:nvSpPr>
          <p:spPr bwMode="auto">
            <a:xfrm>
              <a:off x="17450684" y="5733771"/>
              <a:ext cx="45763" cy="6503602"/>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chemeClr val="bg1"/>
            </a:solidFill>
            <a:ln>
              <a:noFill/>
            </a:ln>
          </p:spPr>
          <p:txBody>
            <a:bodyPr lIns="0" tIns="0" rIns="0" bIns="0"/>
            <a:lstStyle/>
            <a:p>
              <a:endParaRPr lang="en-US" sz="900"/>
            </a:p>
          </p:txBody>
        </p:sp>
      </p:grpSp>
      <p:sp>
        <p:nvSpPr>
          <p:cNvPr id="2" name="Title 1"/>
          <p:cNvSpPr>
            <a:spLocks noGrp="1"/>
          </p:cNvSpPr>
          <p:nvPr userDrawn="1">
            <p:ph type="ctrTitle" hasCustomPrompt="1"/>
          </p:nvPr>
        </p:nvSpPr>
        <p:spPr>
          <a:xfrm>
            <a:off x="5217119" y="4134024"/>
            <a:ext cx="6287589" cy="2387600"/>
          </a:xfrm>
        </p:spPr>
        <p:txBody>
          <a:bodyPr lIns="0" tIns="0" rIns="0" bIns="0" anchor="t" anchorCtr="0">
            <a:noAutofit/>
          </a:bodyPr>
          <a:lstStyle>
            <a:lvl1pPr marL="0" indent="0" algn="l">
              <a:lnSpc>
                <a:spcPts val="5200"/>
              </a:lnSpc>
              <a:tabLst>
                <a:tab pos="1149350" algn="l"/>
                <a:tab pos="1865313" algn="l"/>
              </a:tabLst>
              <a:defRPr sz="5000">
                <a:solidFill>
                  <a:schemeClr val="bg1"/>
                </a:solidFill>
              </a:defRPr>
            </a:lvl1pPr>
          </a:lstStyle>
          <a:p>
            <a:r>
              <a:rPr lang="en-US" dirty="0"/>
              <a:t>Click to edit </a:t>
            </a:r>
            <a:br>
              <a:rPr lang="en-US" dirty="0"/>
            </a:br>
            <a:r>
              <a:rPr lang="en-US" dirty="0"/>
              <a:t>	Master title style</a:t>
            </a:r>
          </a:p>
        </p:txBody>
      </p:sp>
      <p:sp>
        <p:nvSpPr>
          <p:cNvPr id="7" name="TextBox 6"/>
          <p:cNvSpPr txBox="1"/>
          <p:nvPr userDrawn="1"/>
        </p:nvSpPr>
        <p:spPr>
          <a:xfrm>
            <a:off x="10677660" y="372036"/>
            <a:ext cx="1171446" cy="107722"/>
          </a:xfrm>
          <a:prstGeom prst="rect">
            <a:avLst/>
          </a:prstGeom>
          <a:noFill/>
        </p:spPr>
        <p:txBody>
          <a:bodyPr wrap="square" lIns="0" tIns="0" rIns="0" bIns="0" rtlCol="0">
            <a:spAutoFit/>
          </a:bodyPr>
          <a:lstStyle/>
          <a:p>
            <a:pPr marL="0" marR="0" lvl="0" indent="0" algn="r" defTabSz="914355" rtl="0" eaLnBrk="1" fontAlgn="auto" latinLnBrk="0" hangingPunct="1">
              <a:lnSpc>
                <a:spcPct val="100000"/>
              </a:lnSpc>
              <a:spcBef>
                <a:spcPts val="0"/>
              </a:spcBef>
              <a:spcAft>
                <a:spcPts val="0"/>
              </a:spcAft>
              <a:buClrTx/>
              <a:buSzTx/>
              <a:buFontTx/>
              <a:buNone/>
              <a:tabLst/>
              <a:defRPr/>
            </a:pPr>
            <a:fld id="{15B00FCE-1FC4-5243-BFE3-0A2F0D5084C4}" type="slidenum">
              <a:rPr lang="en-US" sz="700" smtClean="0">
                <a:solidFill>
                  <a:schemeClr val="bg1"/>
                </a:solidFill>
              </a:rPr>
              <a:pPr marL="0" marR="0" lvl="0" indent="0" algn="r" defTabSz="914355" rtl="0" eaLnBrk="1" fontAlgn="auto" latinLnBrk="0" hangingPunct="1">
                <a:lnSpc>
                  <a:spcPct val="100000"/>
                </a:lnSpc>
                <a:spcBef>
                  <a:spcPts val="0"/>
                </a:spcBef>
                <a:spcAft>
                  <a:spcPts val="0"/>
                </a:spcAft>
                <a:buClrTx/>
                <a:buSzTx/>
                <a:buFontTx/>
                <a:buNone/>
                <a:tabLst/>
                <a:defRPr/>
              </a:pPr>
              <a:t>‹#›</a:t>
            </a:fld>
            <a:endParaRPr lang="en-US" sz="700" dirty="0">
              <a:solidFill>
                <a:schemeClr val="bg1"/>
              </a:solidFill>
            </a:endParaRPr>
          </a:p>
        </p:txBody>
      </p:sp>
    </p:spTree>
    <p:extLst>
      <p:ext uri="{BB962C8B-B14F-4D97-AF65-F5344CB8AC3E}">
        <p14:creationId xmlns:p14="http://schemas.microsoft.com/office/powerpoint/2010/main" val="2883062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854511" y="1787856"/>
            <a:ext cx="6287589" cy="2387600"/>
          </a:xfrm>
        </p:spPr>
        <p:txBody>
          <a:bodyPr lIns="0" tIns="0" rIns="0" bIns="0" anchor="t" anchorCtr="0">
            <a:noAutofit/>
          </a:bodyPr>
          <a:lstStyle>
            <a:lvl1pPr marL="0" indent="0" algn="l">
              <a:lnSpc>
                <a:spcPts val="5200"/>
              </a:lnSpc>
              <a:tabLst>
                <a:tab pos="1149350" algn="l"/>
                <a:tab pos="1865313" algn="l"/>
              </a:tabLst>
              <a:defRPr sz="5000">
                <a:solidFill>
                  <a:schemeClr val="tx1"/>
                </a:solidFill>
              </a:defRPr>
            </a:lvl1pPr>
          </a:lstStyle>
          <a:p>
            <a:r>
              <a:rPr lang="en-US" dirty="0"/>
              <a:t>Click to edit </a:t>
            </a:r>
            <a:br>
              <a:rPr lang="en-US" dirty="0"/>
            </a:br>
            <a:r>
              <a:rPr lang="en-US" dirty="0"/>
              <a:t>	Master title style</a:t>
            </a:r>
          </a:p>
        </p:txBody>
      </p:sp>
      <p:sp>
        <p:nvSpPr>
          <p:cNvPr id="7" name="TextBox 6"/>
          <p:cNvSpPr txBox="1"/>
          <p:nvPr userDrawn="1"/>
        </p:nvSpPr>
        <p:spPr>
          <a:xfrm>
            <a:off x="10677660" y="372036"/>
            <a:ext cx="1171446" cy="107722"/>
          </a:xfrm>
          <a:prstGeom prst="rect">
            <a:avLst/>
          </a:prstGeom>
          <a:noFill/>
        </p:spPr>
        <p:txBody>
          <a:bodyPr wrap="square" lIns="0" tIns="0" rIns="0" bIns="0" rtlCol="0">
            <a:spAutoFit/>
          </a:bodyPr>
          <a:lstStyle/>
          <a:p>
            <a:pPr marL="0" marR="0" lvl="0" indent="0" algn="r" defTabSz="914355" rtl="0" eaLnBrk="1" fontAlgn="auto" latinLnBrk="0" hangingPunct="1">
              <a:lnSpc>
                <a:spcPct val="100000"/>
              </a:lnSpc>
              <a:spcBef>
                <a:spcPts val="0"/>
              </a:spcBef>
              <a:spcAft>
                <a:spcPts val="0"/>
              </a:spcAft>
              <a:buClrTx/>
              <a:buSzTx/>
              <a:buFontTx/>
              <a:buNone/>
              <a:tabLst/>
              <a:defRPr/>
            </a:pPr>
            <a:fld id="{15B00FCE-1FC4-5243-BFE3-0A2F0D5084C4}" type="slidenum">
              <a:rPr lang="en-US" sz="700" smtClean="0">
                <a:solidFill>
                  <a:schemeClr val="tx1"/>
                </a:solidFill>
              </a:rPr>
              <a:pPr marL="0" marR="0" lvl="0" indent="0" algn="r" defTabSz="914355" rtl="0" eaLnBrk="1" fontAlgn="auto" latinLnBrk="0" hangingPunct="1">
                <a:lnSpc>
                  <a:spcPct val="100000"/>
                </a:lnSpc>
                <a:spcBef>
                  <a:spcPts val="0"/>
                </a:spcBef>
                <a:spcAft>
                  <a:spcPts val="0"/>
                </a:spcAft>
                <a:buClrTx/>
                <a:buSzTx/>
                <a:buFontTx/>
                <a:buNone/>
                <a:tabLst/>
                <a:defRPr/>
              </a:pPr>
              <a:t>‹#›</a:t>
            </a:fld>
            <a:endParaRPr lang="en-US" sz="700" dirty="0">
              <a:solidFill>
                <a:schemeClr val="tx1"/>
              </a:solidFill>
            </a:endParaRPr>
          </a:p>
        </p:txBody>
      </p:sp>
      <p:grpSp>
        <p:nvGrpSpPr>
          <p:cNvPr id="17" name="Group 16"/>
          <p:cNvGrpSpPr/>
          <p:nvPr userDrawn="1"/>
        </p:nvGrpSpPr>
        <p:grpSpPr>
          <a:xfrm>
            <a:off x="716477" y="424357"/>
            <a:ext cx="10539927" cy="6125148"/>
            <a:chOff x="1432859" y="848713"/>
            <a:chExt cx="21078483" cy="12250296"/>
          </a:xfrm>
          <a:solidFill>
            <a:schemeClr val="accent1"/>
          </a:solidFill>
        </p:grpSpPr>
        <p:sp>
          <p:nvSpPr>
            <p:cNvPr id="18" name="AutoShape 1"/>
            <p:cNvSpPr>
              <a:spLocks/>
            </p:cNvSpPr>
            <p:nvPr userDrawn="1"/>
          </p:nvSpPr>
          <p:spPr bwMode="auto">
            <a:xfrm>
              <a:off x="2244165" y="851794"/>
              <a:ext cx="41275" cy="13319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p:spPr>
          <p:txBody>
            <a:bodyPr lIns="0" tIns="0" rIns="0" bIns="0"/>
            <a:lstStyle/>
            <a:p>
              <a:endParaRPr lang="en-US" sz="900"/>
            </a:p>
          </p:txBody>
        </p:sp>
        <p:sp>
          <p:nvSpPr>
            <p:cNvPr id="19" name="AutoShape 2"/>
            <p:cNvSpPr>
              <a:spLocks/>
            </p:cNvSpPr>
            <p:nvPr userDrawn="1"/>
          </p:nvSpPr>
          <p:spPr bwMode="auto">
            <a:xfrm>
              <a:off x="1432859" y="6409764"/>
              <a:ext cx="45719" cy="663348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p:spPr>
          <p:txBody>
            <a:bodyPr lIns="0" tIns="0" rIns="0" bIns="0"/>
            <a:lstStyle/>
            <a:p>
              <a:endParaRPr lang="en-US" sz="900"/>
            </a:p>
          </p:txBody>
        </p:sp>
        <p:sp>
          <p:nvSpPr>
            <p:cNvPr id="20" name="AutoShape 3"/>
            <p:cNvSpPr>
              <a:spLocks/>
            </p:cNvSpPr>
            <p:nvPr userDrawn="1"/>
          </p:nvSpPr>
          <p:spPr bwMode="auto">
            <a:xfrm>
              <a:off x="5245100" y="1066800"/>
              <a:ext cx="41275" cy="13319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p:spPr>
          <p:txBody>
            <a:bodyPr lIns="0" tIns="0" rIns="0" bIns="0"/>
            <a:lstStyle/>
            <a:p>
              <a:endParaRPr lang="en-US" sz="900"/>
            </a:p>
          </p:txBody>
        </p:sp>
        <p:sp>
          <p:nvSpPr>
            <p:cNvPr id="21" name="AutoShape 4"/>
            <p:cNvSpPr>
              <a:spLocks/>
            </p:cNvSpPr>
            <p:nvPr userDrawn="1"/>
          </p:nvSpPr>
          <p:spPr bwMode="auto">
            <a:xfrm>
              <a:off x="5215256" y="6145306"/>
              <a:ext cx="45719" cy="6698971"/>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p:spPr>
          <p:txBody>
            <a:bodyPr lIns="0" tIns="0" rIns="0" bIns="0"/>
            <a:lstStyle/>
            <a:p>
              <a:endParaRPr lang="en-US" sz="900"/>
            </a:p>
          </p:txBody>
        </p:sp>
        <p:sp>
          <p:nvSpPr>
            <p:cNvPr id="22" name="AutoShape 5"/>
            <p:cNvSpPr>
              <a:spLocks/>
            </p:cNvSpPr>
            <p:nvPr userDrawn="1"/>
          </p:nvSpPr>
          <p:spPr bwMode="auto">
            <a:xfrm>
              <a:off x="10125075" y="1514669"/>
              <a:ext cx="41275" cy="13319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p:spPr>
          <p:txBody>
            <a:bodyPr lIns="0" tIns="0" rIns="0" bIns="0"/>
            <a:lstStyle/>
            <a:p>
              <a:endParaRPr lang="en-US" sz="900"/>
            </a:p>
          </p:txBody>
        </p:sp>
        <p:sp>
          <p:nvSpPr>
            <p:cNvPr id="23" name="AutoShape 6"/>
            <p:cNvSpPr>
              <a:spLocks/>
            </p:cNvSpPr>
            <p:nvPr userDrawn="1"/>
          </p:nvSpPr>
          <p:spPr bwMode="auto">
            <a:xfrm>
              <a:off x="18694400" y="6145305"/>
              <a:ext cx="45719" cy="6698971"/>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p:spPr>
          <p:txBody>
            <a:bodyPr lIns="0" tIns="0" rIns="0" bIns="0"/>
            <a:lstStyle/>
            <a:p>
              <a:endParaRPr lang="en-US" sz="900"/>
            </a:p>
          </p:txBody>
        </p:sp>
        <p:sp>
          <p:nvSpPr>
            <p:cNvPr id="24" name="AutoShape 7"/>
            <p:cNvSpPr>
              <a:spLocks/>
            </p:cNvSpPr>
            <p:nvPr userDrawn="1"/>
          </p:nvSpPr>
          <p:spPr bwMode="auto">
            <a:xfrm>
              <a:off x="19619259" y="958056"/>
              <a:ext cx="41275" cy="13319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p:spPr>
          <p:txBody>
            <a:bodyPr lIns="0" tIns="0" rIns="0" bIns="0"/>
            <a:lstStyle/>
            <a:p>
              <a:endParaRPr lang="en-US" sz="900"/>
            </a:p>
          </p:txBody>
        </p:sp>
        <p:sp>
          <p:nvSpPr>
            <p:cNvPr id="25" name="AutoShape 8"/>
            <p:cNvSpPr>
              <a:spLocks/>
            </p:cNvSpPr>
            <p:nvPr userDrawn="1"/>
          </p:nvSpPr>
          <p:spPr bwMode="auto">
            <a:xfrm>
              <a:off x="14565779" y="6145304"/>
              <a:ext cx="45719" cy="6698971"/>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p:spPr>
          <p:txBody>
            <a:bodyPr lIns="0" tIns="0" rIns="0" bIns="0"/>
            <a:lstStyle/>
            <a:p>
              <a:endParaRPr lang="en-US" sz="900"/>
            </a:p>
          </p:txBody>
        </p:sp>
        <p:sp>
          <p:nvSpPr>
            <p:cNvPr id="26" name="AutoShape 9"/>
            <p:cNvSpPr>
              <a:spLocks/>
            </p:cNvSpPr>
            <p:nvPr userDrawn="1"/>
          </p:nvSpPr>
          <p:spPr bwMode="auto">
            <a:xfrm>
              <a:off x="14739284" y="848713"/>
              <a:ext cx="41275" cy="133350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p:spPr>
          <p:txBody>
            <a:bodyPr lIns="0" tIns="0" rIns="0" bIns="0"/>
            <a:lstStyle/>
            <a:p>
              <a:endParaRPr lang="en-US" sz="900"/>
            </a:p>
          </p:txBody>
        </p:sp>
        <p:sp>
          <p:nvSpPr>
            <p:cNvPr id="27" name="AutoShape 10"/>
            <p:cNvSpPr>
              <a:spLocks/>
            </p:cNvSpPr>
            <p:nvPr userDrawn="1"/>
          </p:nvSpPr>
          <p:spPr bwMode="auto">
            <a:xfrm>
              <a:off x="22470067" y="848713"/>
              <a:ext cx="41275" cy="13319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p:spPr>
          <p:txBody>
            <a:bodyPr lIns="0" tIns="0" rIns="0" bIns="0"/>
            <a:lstStyle/>
            <a:p>
              <a:endParaRPr lang="en-US" sz="900"/>
            </a:p>
          </p:txBody>
        </p:sp>
        <p:sp>
          <p:nvSpPr>
            <p:cNvPr id="28" name="AutoShape 11"/>
            <p:cNvSpPr>
              <a:spLocks/>
            </p:cNvSpPr>
            <p:nvPr userDrawn="1"/>
          </p:nvSpPr>
          <p:spPr bwMode="auto">
            <a:xfrm>
              <a:off x="22428792" y="6785521"/>
              <a:ext cx="41275" cy="6313488"/>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p:spPr>
          <p:txBody>
            <a:bodyPr lIns="0" tIns="0" rIns="0" bIns="0"/>
            <a:lstStyle/>
            <a:p>
              <a:endParaRPr lang="en-US" sz="900"/>
            </a:p>
          </p:txBody>
        </p:sp>
        <p:sp>
          <p:nvSpPr>
            <p:cNvPr id="29" name="AutoShape 5"/>
            <p:cNvSpPr>
              <a:spLocks/>
            </p:cNvSpPr>
            <p:nvPr userDrawn="1"/>
          </p:nvSpPr>
          <p:spPr bwMode="auto">
            <a:xfrm>
              <a:off x="10743640" y="873693"/>
              <a:ext cx="41275" cy="133191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p:spPr>
          <p:txBody>
            <a:bodyPr lIns="0" tIns="0" rIns="0" bIns="0"/>
            <a:lstStyle/>
            <a:p>
              <a:endParaRPr lang="en-US" sz="900"/>
            </a:p>
          </p:txBody>
        </p:sp>
      </p:grpSp>
    </p:spTree>
    <p:extLst>
      <p:ext uri="{BB962C8B-B14F-4D97-AF65-F5344CB8AC3E}">
        <p14:creationId xmlns:p14="http://schemas.microsoft.com/office/powerpoint/2010/main" val="99887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26/10/2017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3184212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2 column">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431828" y="6076950"/>
            <a:ext cx="11451383" cy="515938"/>
            <a:chOff x="863600" y="12153900"/>
            <a:chExt cx="22901275" cy="1031875"/>
          </a:xfrm>
        </p:grpSpPr>
        <p:sp>
          <p:nvSpPr>
            <p:cNvPr id="30" name="AutoShape 1"/>
            <p:cNvSpPr>
              <a:spLocks/>
            </p:cNvSpPr>
            <p:nvPr userDrawn="1"/>
          </p:nvSpPr>
          <p:spPr bwMode="auto">
            <a:xfrm>
              <a:off x="8636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1" name="AutoShape 2"/>
            <p:cNvSpPr>
              <a:spLocks/>
            </p:cNvSpPr>
            <p:nvPr userDrawn="1"/>
          </p:nvSpPr>
          <p:spPr bwMode="auto">
            <a:xfrm>
              <a:off x="9906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2" name="AutoShape 3"/>
            <p:cNvSpPr>
              <a:spLocks/>
            </p:cNvSpPr>
            <p:nvPr userDrawn="1"/>
          </p:nvSpPr>
          <p:spPr bwMode="auto">
            <a:xfrm>
              <a:off x="12192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3" name="AutoShape 4"/>
            <p:cNvSpPr>
              <a:spLocks/>
            </p:cNvSpPr>
            <p:nvPr userDrawn="1"/>
          </p:nvSpPr>
          <p:spPr bwMode="auto">
            <a:xfrm>
              <a:off x="12192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4" name="AutoShape 5"/>
            <p:cNvSpPr>
              <a:spLocks/>
            </p:cNvSpPr>
            <p:nvPr userDrawn="1"/>
          </p:nvSpPr>
          <p:spPr bwMode="auto">
            <a:xfrm>
              <a:off x="12192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5" name="AutoShape 6"/>
            <p:cNvSpPr>
              <a:spLocks/>
            </p:cNvSpPr>
            <p:nvPr userDrawn="1"/>
          </p:nvSpPr>
          <p:spPr bwMode="auto">
            <a:xfrm>
              <a:off x="13462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6" name="AutoShape 7"/>
            <p:cNvSpPr>
              <a:spLocks/>
            </p:cNvSpPr>
            <p:nvPr userDrawn="1"/>
          </p:nvSpPr>
          <p:spPr bwMode="auto">
            <a:xfrm>
              <a:off x="13462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7" name="AutoShape 8"/>
            <p:cNvSpPr>
              <a:spLocks/>
            </p:cNvSpPr>
            <p:nvPr userDrawn="1"/>
          </p:nvSpPr>
          <p:spPr bwMode="auto">
            <a:xfrm>
              <a:off x="13462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8" name="AutoShape 9"/>
            <p:cNvSpPr>
              <a:spLocks/>
            </p:cNvSpPr>
            <p:nvPr userDrawn="1"/>
          </p:nvSpPr>
          <p:spPr bwMode="auto">
            <a:xfrm>
              <a:off x="14605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2" name="AutoShape 10"/>
            <p:cNvSpPr>
              <a:spLocks/>
            </p:cNvSpPr>
            <p:nvPr userDrawn="1"/>
          </p:nvSpPr>
          <p:spPr bwMode="auto">
            <a:xfrm>
              <a:off x="22860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4" name="AutoShape 11"/>
            <p:cNvSpPr>
              <a:spLocks/>
            </p:cNvSpPr>
            <p:nvPr userDrawn="1"/>
          </p:nvSpPr>
          <p:spPr bwMode="auto">
            <a:xfrm>
              <a:off x="27559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5" name="AutoShape 12"/>
            <p:cNvSpPr>
              <a:spLocks/>
            </p:cNvSpPr>
            <p:nvPr userDrawn="1"/>
          </p:nvSpPr>
          <p:spPr bwMode="auto">
            <a:xfrm>
              <a:off x="41783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6" name="AutoShape 13"/>
            <p:cNvSpPr>
              <a:spLocks/>
            </p:cNvSpPr>
            <p:nvPr userDrawn="1"/>
          </p:nvSpPr>
          <p:spPr bwMode="auto">
            <a:xfrm>
              <a:off x="43053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9" name="AutoShape 14"/>
            <p:cNvSpPr>
              <a:spLocks/>
            </p:cNvSpPr>
            <p:nvPr userDrawn="1"/>
          </p:nvSpPr>
          <p:spPr bwMode="auto">
            <a:xfrm>
              <a:off x="43053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0" name="AutoShape 15"/>
            <p:cNvSpPr>
              <a:spLocks/>
            </p:cNvSpPr>
            <p:nvPr userDrawn="1"/>
          </p:nvSpPr>
          <p:spPr bwMode="auto">
            <a:xfrm>
              <a:off x="43053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1" name="AutoShape 16"/>
            <p:cNvSpPr>
              <a:spLocks/>
            </p:cNvSpPr>
            <p:nvPr userDrawn="1"/>
          </p:nvSpPr>
          <p:spPr bwMode="auto">
            <a:xfrm>
              <a:off x="43053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2" name="AutoShape 17"/>
            <p:cNvSpPr>
              <a:spLocks/>
            </p:cNvSpPr>
            <p:nvPr userDrawn="1"/>
          </p:nvSpPr>
          <p:spPr bwMode="auto">
            <a:xfrm>
              <a:off x="44196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3" name="AutoShape 18"/>
            <p:cNvSpPr>
              <a:spLocks/>
            </p:cNvSpPr>
            <p:nvPr userDrawn="1"/>
          </p:nvSpPr>
          <p:spPr bwMode="auto">
            <a:xfrm>
              <a:off x="44196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4" name="AutoShape 19"/>
            <p:cNvSpPr>
              <a:spLocks/>
            </p:cNvSpPr>
            <p:nvPr userDrawn="1"/>
          </p:nvSpPr>
          <p:spPr bwMode="auto">
            <a:xfrm>
              <a:off x="44196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5" name="AutoShape 20"/>
            <p:cNvSpPr>
              <a:spLocks/>
            </p:cNvSpPr>
            <p:nvPr userDrawn="1"/>
          </p:nvSpPr>
          <p:spPr bwMode="auto">
            <a:xfrm>
              <a:off x="52451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6" name="AutoShape 21"/>
            <p:cNvSpPr>
              <a:spLocks/>
            </p:cNvSpPr>
            <p:nvPr userDrawn="1"/>
          </p:nvSpPr>
          <p:spPr bwMode="auto">
            <a:xfrm>
              <a:off x="59563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7" name="AutoShape 22"/>
            <p:cNvSpPr>
              <a:spLocks/>
            </p:cNvSpPr>
            <p:nvPr userDrawn="1"/>
          </p:nvSpPr>
          <p:spPr bwMode="auto">
            <a:xfrm>
              <a:off x="60833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1" name="AutoShape 23"/>
            <p:cNvSpPr>
              <a:spLocks/>
            </p:cNvSpPr>
            <p:nvPr userDrawn="1"/>
          </p:nvSpPr>
          <p:spPr bwMode="auto">
            <a:xfrm>
              <a:off x="64389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2" name="AutoShape 24"/>
            <p:cNvSpPr>
              <a:spLocks/>
            </p:cNvSpPr>
            <p:nvPr userDrawn="1"/>
          </p:nvSpPr>
          <p:spPr bwMode="auto">
            <a:xfrm>
              <a:off x="70231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7" name="AutoShape 25"/>
            <p:cNvSpPr>
              <a:spLocks/>
            </p:cNvSpPr>
            <p:nvPr userDrawn="1"/>
          </p:nvSpPr>
          <p:spPr bwMode="auto">
            <a:xfrm>
              <a:off x="71374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8" name="AutoShape 26"/>
            <p:cNvSpPr>
              <a:spLocks/>
            </p:cNvSpPr>
            <p:nvPr userDrawn="1"/>
          </p:nvSpPr>
          <p:spPr bwMode="auto">
            <a:xfrm>
              <a:off x="72644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9" name="AutoShape 27"/>
            <p:cNvSpPr>
              <a:spLocks/>
            </p:cNvSpPr>
            <p:nvPr userDrawn="1"/>
          </p:nvSpPr>
          <p:spPr bwMode="auto">
            <a:xfrm>
              <a:off x="73787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0" name="AutoShape 28"/>
            <p:cNvSpPr>
              <a:spLocks/>
            </p:cNvSpPr>
            <p:nvPr userDrawn="1"/>
          </p:nvSpPr>
          <p:spPr bwMode="auto">
            <a:xfrm>
              <a:off x="76200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1" name="AutoShape 29"/>
            <p:cNvSpPr>
              <a:spLocks/>
            </p:cNvSpPr>
            <p:nvPr userDrawn="1"/>
          </p:nvSpPr>
          <p:spPr bwMode="auto">
            <a:xfrm>
              <a:off x="78486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2" name="AutoShape 30"/>
            <p:cNvSpPr>
              <a:spLocks/>
            </p:cNvSpPr>
            <p:nvPr userDrawn="1"/>
          </p:nvSpPr>
          <p:spPr bwMode="auto">
            <a:xfrm>
              <a:off x="79756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3" name="AutoShape 31"/>
            <p:cNvSpPr>
              <a:spLocks/>
            </p:cNvSpPr>
            <p:nvPr userDrawn="1"/>
          </p:nvSpPr>
          <p:spPr bwMode="auto">
            <a:xfrm>
              <a:off x="82042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4" name="AutoShape 32"/>
            <p:cNvSpPr>
              <a:spLocks/>
            </p:cNvSpPr>
            <p:nvPr userDrawn="1"/>
          </p:nvSpPr>
          <p:spPr bwMode="auto">
            <a:xfrm>
              <a:off x="92710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5" name="AutoShape 33"/>
            <p:cNvSpPr>
              <a:spLocks/>
            </p:cNvSpPr>
            <p:nvPr userDrawn="1"/>
          </p:nvSpPr>
          <p:spPr bwMode="auto">
            <a:xfrm>
              <a:off x="92710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6" name="AutoShape 34"/>
            <p:cNvSpPr>
              <a:spLocks/>
            </p:cNvSpPr>
            <p:nvPr userDrawn="1"/>
          </p:nvSpPr>
          <p:spPr bwMode="auto">
            <a:xfrm>
              <a:off x="93980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7" name="AutoShape 35"/>
            <p:cNvSpPr>
              <a:spLocks/>
            </p:cNvSpPr>
            <p:nvPr userDrawn="1"/>
          </p:nvSpPr>
          <p:spPr bwMode="auto">
            <a:xfrm>
              <a:off x="95123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8" name="AutoShape 36"/>
            <p:cNvSpPr>
              <a:spLocks/>
            </p:cNvSpPr>
            <p:nvPr userDrawn="1"/>
          </p:nvSpPr>
          <p:spPr bwMode="auto">
            <a:xfrm>
              <a:off x="96266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9" name="AutoShape 37"/>
            <p:cNvSpPr>
              <a:spLocks/>
            </p:cNvSpPr>
            <p:nvPr userDrawn="1"/>
          </p:nvSpPr>
          <p:spPr bwMode="auto">
            <a:xfrm>
              <a:off x="96266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0" name="AutoShape 38"/>
            <p:cNvSpPr>
              <a:spLocks/>
            </p:cNvSpPr>
            <p:nvPr userDrawn="1"/>
          </p:nvSpPr>
          <p:spPr bwMode="auto">
            <a:xfrm>
              <a:off x="97536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1" name="AutoShape 39"/>
            <p:cNvSpPr>
              <a:spLocks/>
            </p:cNvSpPr>
            <p:nvPr userDrawn="1"/>
          </p:nvSpPr>
          <p:spPr bwMode="auto">
            <a:xfrm>
              <a:off x="97536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2" name="AutoShape 40"/>
            <p:cNvSpPr>
              <a:spLocks/>
            </p:cNvSpPr>
            <p:nvPr userDrawn="1"/>
          </p:nvSpPr>
          <p:spPr bwMode="auto">
            <a:xfrm>
              <a:off x="97536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3" name="AutoShape 41"/>
            <p:cNvSpPr>
              <a:spLocks/>
            </p:cNvSpPr>
            <p:nvPr userDrawn="1"/>
          </p:nvSpPr>
          <p:spPr bwMode="auto">
            <a:xfrm>
              <a:off x="98679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4" name="AutoShape 42"/>
            <p:cNvSpPr>
              <a:spLocks/>
            </p:cNvSpPr>
            <p:nvPr userDrawn="1"/>
          </p:nvSpPr>
          <p:spPr bwMode="auto">
            <a:xfrm>
              <a:off x="99822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5" name="AutoShape 43"/>
            <p:cNvSpPr>
              <a:spLocks/>
            </p:cNvSpPr>
            <p:nvPr userDrawn="1"/>
          </p:nvSpPr>
          <p:spPr bwMode="auto">
            <a:xfrm>
              <a:off x="99822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6" name="AutoShape 44"/>
            <p:cNvSpPr>
              <a:spLocks/>
            </p:cNvSpPr>
            <p:nvPr userDrawn="1"/>
          </p:nvSpPr>
          <p:spPr bwMode="auto">
            <a:xfrm>
              <a:off x="101092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7" name="AutoShape 45"/>
            <p:cNvSpPr>
              <a:spLocks/>
            </p:cNvSpPr>
            <p:nvPr userDrawn="1"/>
          </p:nvSpPr>
          <p:spPr bwMode="auto">
            <a:xfrm>
              <a:off x="102235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8" name="AutoShape 46"/>
            <p:cNvSpPr>
              <a:spLocks/>
            </p:cNvSpPr>
            <p:nvPr userDrawn="1"/>
          </p:nvSpPr>
          <p:spPr bwMode="auto">
            <a:xfrm>
              <a:off x="103378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9" name="AutoShape 47"/>
            <p:cNvSpPr>
              <a:spLocks/>
            </p:cNvSpPr>
            <p:nvPr userDrawn="1"/>
          </p:nvSpPr>
          <p:spPr bwMode="auto">
            <a:xfrm>
              <a:off x="103378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0" name="AutoShape 48"/>
            <p:cNvSpPr>
              <a:spLocks/>
            </p:cNvSpPr>
            <p:nvPr userDrawn="1"/>
          </p:nvSpPr>
          <p:spPr bwMode="auto">
            <a:xfrm>
              <a:off x="105791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1" name="AutoShape 49"/>
            <p:cNvSpPr>
              <a:spLocks/>
            </p:cNvSpPr>
            <p:nvPr userDrawn="1"/>
          </p:nvSpPr>
          <p:spPr bwMode="auto">
            <a:xfrm>
              <a:off x="105791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2" name="AutoShape 50"/>
            <p:cNvSpPr>
              <a:spLocks/>
            </p:cNvSpPr>
            <p:nvPr userDrawn="1"/>
          </p:nvSpPr>
          <p:spPr bwMode="auto">
            <a:xfrm>
              <a:off x="106934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3" name="AutoShape 51"/>
            <p:cNvSpPr>
              <a:spLocks/>
            </p:cNvSpPr>
            <p:nvPr userDrawn="1"/>
          </p:nvSpPr>
          <p:spPr bwMode="auto">
            <a:xfrm>
              <a:off x="106934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4" name="AutoShape 52"/>
            <p:cNvSpPr>
              <a:spLocks/>
            </p:cNvSpPr>
            <p:nvPr userDrawn="1"/>
          </p:nvSpPr>
          <p:spPr bwMode="auto">
            <a:xfrm>
              <a:off x="108204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5" name="AutoShape 53"/>
            <p:cNvSpPr>
              <a:spLocks/>
            </p:cNvSpPr>
            <p:nvPr userDrawn="1"/>
          </p:nvSpPr>
          <p:spPr bwMode="auto">
            <a:xfrm>
              <a:off x="108204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6" name="AutoShape 54"/>
            <p:cNvSpPr>
              <a:spLocks/>
            </p:cNvSpPr>
            <p:nvPr userDrawn="1"/>
          </p:nvSpPr>
          <p:spPr bwMode="auto">
            <a:xfrm>
              <a:off x="108204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7" name="AutoShape 55"/>
            <p:cNvSpPr>
              <a:spLocks/>
            </p:cNvSpPr>
            <p:nvPr userDrawn="1"/>
          </p:nvSpPr>
          <p:spPr bwMode="auto">
            <a:xfrm>
              <a:off x="108204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8" name="AutoShape 56"/>
            <p:cNvSpPr>
              <a:spLocks/>
            </p:cNvSpPr>
            <p:nvPr userDrawn="1"/>
          </p:nvSpPr>
          <p:spPr bwMode="auto">
            <a:xfrm>
              <a:off x="109347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9" name="AutoShape 57"/>
            <p:cNvSpPr>
              <a:spLocks/>
            </p:cNvSpPr>
            <p:nvPr userDrawn="1"/>
          </p:nvSpPr>
          <p:spPr bwMode="auto">
            <a:xfrm>
              <a:off x="109347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0" name="AutoShape 58"/>
            <p:cNvSpPr>
              <a:spLocks/>
            </p:cNvSpPr>
            <p:nvPr userDrawn="1"/>
          </p:nvSpPr>
          <p:spPr bwMode="auto">
            <a:xfrm>
              <a:off x="109347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1" name="AutoShape 59"/>
            <p:cNvSpPr>
              <a:spLocks/>
            </p:cNvSpPr>
            <p:nvPr userDrawn="1"/>
          </p:nvSpPr>
          <p:spPr bwMode="auto">
            <a:xfrm>
              <a:off x="110490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2" name="AutoShape 60"/>
            <p:cNvSpPr>
              <a:spLocks/>
            </p:cNvSpPr>
            <p:nvPr userDrawn="1"/>
          </p:nvSpPr>
          <p:spPr bwMode="auto">
            <a:xfrm>
              <a:off x="111760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3" name="AutoShape 61"/>
            <p:cNvSpPr>
              <a:spLocks/>
            </p:cNvSpPr>
            <p:nvPr userDrawn="1"/>
          </p:nvSpPr>
          <p:spPr bwMode="auto">
            <a:xfrm>
              <a:off x="117602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4" name="AutoShape 62"/>
            <p:cNvSpPr>
              <a:spLocks/>
            </p:cNvSpPr>
            <p:nvPr userDrawn="1"/>
          </p:nvSpPr>
          <p:spPr bwMode="auto">
            <a:xfrm>
              <a:off x="117602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5" name="AutoShape 63"/>
            <p:cNvSpPr>
              <a:spLocks/>
            </p:cNvSpPr>
            <p:nvPr userDrawn="1"/>
          </p:nvSpPr>
          <p:spPr bwMode="auto">
            <a:xfrm>
              <a:off x="120015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6" name="AutoShape 64"/>
            <p:cNvSpPr>
              <a:spLocks/>
            </p:cNvSpPr>
            <p:nvPr userDrawn="1"/>
          </p:nvSpPr>
          <p:spPr bwMode="auto">
            <a:xfrm>
              <a:off x="120015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7" name="AutoShape 65"/>
            <p:cNvSpPr>
              <a:spLocks/>
            </p:cNvSpPr>
            <p:nvPr userDrawn="1"/>
          </p:nvSpPr>
          <p:spPr bwMode="auto">
            <a:xfrm>
              <a:off x="121158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8" name="AutoShape 66"/>
            <p:cNvSpPr>
              <a:spLocks/>
            </p:cNvSpPr>
            <p:nvPr userDrawn="1"/>
          </p:nvSpPr>
          <p:spPr bwMode="auto">
            <a:xfrm>
              <a:off x="122301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9" name="AutoShape 67"/>
            <p:cNvSpPr>
              <a:spLocks/>
            </p:cNvSpPr>
            <p:nvPr userDrawn="1"/>
          </p:nvSpPr>
          <p:spPr bwMode="auto">
            <a:xfrm>
              <a:off x="122301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0" name="AutoShape 68"/>
            <p:cNvSpPr>
              <a:spLocks/>
            </p:cNvSpPr>
            <p:nvPr userDrawn="1"/>
          </p:nvSpPr>
          <p:spPr bwMode="auto">
            <a:xfrm>
              <a:off x="123571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1" name="AutoShape 69"/>
            <p:cNvSpPr>
              <a:spLocks/>
            </p:cNvSpPr>
            <p:nvPr userDrawn="1"/>
          </p:nvSpPr>
          <p:spPr bwMode="auto">
            <a:xfrm>
              <a:off x="123571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2" name="AutoShape 70"/>
            <p:cNvSpPr>
              <a:spLocks/>
            </p:cNvSpPr>
            <p:nvPr userDrawn="1"/>
          </p:nvSpPr>
          <p:spPr bwMode="auto">
            <a:xfrm>
              <a:off x="123571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3" name="AutoShape 71"/>
            <p:cNvSpPr>
              <a:spLocks/>
            </p:cNvSpPr>
            <p:nvPr userDrawn="1"/>
          </p:nvSpPr>
          <p:spPr bwMode="auto">
            <a:xfrm>
              <a:off x="124714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4" name="AutoShape 72"/>
            <p:cNvSpPr>
              <a:spLocks/>
            </p:cNvSpPr>
            <p:nvPr userDrawn="1"/>
          </p:nvSpPr>
          <p:spPr bwMode="auto">
            <a:xfrm>
              <a:off x="124714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5" name="AutoShape 73"/>
            <p:cNvSpPr>
              <a:spLocks/>
            </p:cNvSpPr>
            <p:nvPr userDrawn="1"/>
          </p:nvSpPr>
          <p:spPr bwMode="auto">
            <a:xfrm>
              <a:off x="125857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6" name="AutoShape 74"/>
            <p:cNvSpPr>
              <a:spLocks/>
            </p:cNvSpPr>
            <p:nvPr userDrawn="1"/>
          </p:nvSpPr>
          <p:spPr bwMode="auto">
            <a:xfrm>
              <a:off x="23647400" y="127127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7" name="AutoShape 75"/>
            <p:cNvSpPr>
              <a:spLocks/>
            </p:cNvSpPr>
            <p:nvPr userDrawn="1"/>
          </p:nvSpPr>
          <p:spPr bwMode="auto">
            <a:xfrm>
              <a:off x="23533100" y="130683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8" name="AutoShape 76"/>
            <p:cNvSpPr>
              <a:spLocks/>
            </p:cNvSpPr>
            <p:nvPr userDrawn="1"/>
          </p:nvSpPr>
          <p:spPr bwMode="auto">
            <a:xfrm>
              <a:off x="23533100" y="128270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9" name="AutoShape 77"/>
            <p:cNvSpPr>
              <a:spLocks/>
            </p:cNvSpPr>
            <p:nvPr userDrawn="1"/>
          </p:nvSpPr>
          <p:spPr bwMode="auto">
            <a:xfrm>
              <a:off x="23533100" y="127127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0" name="AutoShape 78"/>
            <p:cNvSpPr>
              <a:spLocks/>
            </p:cNvSpPr>
            <p:nvPr userDrawn="1"/>
          </p:nvSpPr>
          <p:spPr bwMode="auto">
            <a:xfrm>
              <a:off x="23533100" y="122428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1" name="AutoShape 79"/>
            <p:cNvSpPr>
              <a:spLocks/>
            </p:cNvSpPr>
            <p:nvPr userDrawn="1"/>
          </p:nvSpPr>
          <p:spPr bwMode="auto">
            <a:xfrm>
              <a:off x="234188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2" name="AutoShape 80"/>
            <p:cNvSpPr>
              <a:spLocks/>
            </p:cNvSpPr>
            <p:nvPr userDrawn="1"/>
          </p:nvSpPr>
          <p:spPr bwMode="auto">
            <a:xfrm>
              <a:off x="23418800" y="128270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3" name="AutoShape 81"/>
            <p:cNvSpPr>
              <a:spLocks/>
            </p:cNvSpPr>
            <p:nvPr userDrawn="1"/>
          </p:nvSpPr>
          <p:spPr bwMode="auto">
            <a:xfrm>
              <a:off x="23418800" y="127127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4" name="AutoShape 82"/>
            <p:cNvSpPr>
              <a:spLocks/>
            </p:cNvSpPr>
            <p:nvPr userDrawn="1"/>
          </p:nvSpPr>
          <p:spPr bwMode="auto">
            <a:xfrm>
              <a:off x="22580600" y="124714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5" name="AutoShape 83"/>
            <p:cNvSpPr>
              <a:spLocks/>
            </p:cNvSpPr>
            <p:nvPr userDrawn="1"/>
          </p:nvSpPr>
          <p:spPr bwMode="auto">
            <a:xfrm>
              <a:off x="218694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6" name="AutoShape 84"/>
            <p:cNvSpPr>
              <a:spLocks/>
            </p:cNvSpPr>
            <p:nvPr userDrawn="1"/>
          </p:nvSpPr>
          <p:spPr bwMode="auto">
            <a:xfrm>
              <a:off x="21755100" y="122428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7" name="AutoShape 85"/>
            <p:cNvSpPr>
              <a:spLocks/>
            </p:cNvSpPr>
            <p:nvPr userDrawn="1"/>
          </p:nvSpPr>
          <p:spPr bwMode="auto">
            <a:xfrm>
              <a:off x="213995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8" name="AutoShape 86"/>
            <p:cNvSpPr>
              <a:spLocks/>
            </p:cNvSpPr>
            <p:nvPr userDrawn="1"/>
          </p:nvSpPr>
          <p:spPr bwMode="auto">
            <a:xfrm>
              <a:off x="142621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9" name="AutoShape 87"/>
            <p:cNvSpPr>
              <a:spLocks/>
            </p:cNvSpPr>
            <p:nvPr userDrawn="1"/>
          </p:nvSpPr>
          <p:spPr bwMode="auto">
            <a:xfrm>
              <a:off x="143891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0" name="AutoShape 88"/>
            <p:cNvSpPr>
              <a:spLocks/>
            </p:cNvSpPr>
            <p:nvPr userDrawn="1"/>
          </p:nvSpPr>
          <p:spPr bwMode="auto">
            <a:xfrm>
              <a:off x="146177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1" name="AutoShape 89"/>
            <p:cNvSpPr>
              <a:spLocks/>
            </p:cNvSpPr>
            <p:nvPr userDrawn="1"/>
          </p:nvSpPr>
          <p:spPr bwMode="auto">
            <a:xfrm>
              <a:off x="146177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2" name="AutoShape 90"/>
            <p:cNvSpPr>
              <a:spLocks/>
            </p:cNvSpPr>
            <p:nvPr userDrawn="1"/>
          </p:nvSpPr>
          <p:spPr bwMode="auto">
            <a:xfrm>
              <a:off x="146177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3" name="AutoShape 91"/>
            <p:cNvSpPr>
              <a:spLocks/>
            </p:cNvSpPr>
            <p:nvPr userDrawn="1"/>
          </p:nvSpPr>
          <p:spPr bwMode="auto">
            <a:xfrm>
              <a:off x="147447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4" name="AutoShape 92"/>
            <p:cNvSpPr>
              <a:spLocks/>
            </p:cNvSpPr>
            <p:nvPr userDrawn="1"/>
          </p:nvSpPr>
          <p:spPr bwMode="auto">
            <a:xfrm>
              <a:off x="147447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5" name="AutoShape 93"/>
            <p:cNvSpPr>
              <a:spLocks/>
            </p:cNvSpPr>
            <p:nvPr userDrawn="1"/>
          </p:nvSpPr>
          <p:spPr bwMode="auto">
            <a:xfrm>
              <a:off x="147447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6" name="AutoShape 94"/>
            <p:cNvSpPr>
              <a:spLocks/>
            </p:cNvSpPr>
            <p:nvPr userDrawn="1"/>
          </p:nvSpPr>
          <p:spPr bwMode="auto">
            <a:xfrm>
              <a:off x="148590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7" name="AutoShape 95"/>
            <p:cNvSpPr>
              <a:spLocks/>
            </p:cNvSpPr>
            <p:nvPr userDrawn="1"/>
          </p:nvSpPr>
          <p:spPr bwMode="auto">
            <a:xfrm>
              <a:off x="156845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8" name="AutoShape 96"/>
            <p:cNvSpPr>
              <a:spLocks/>
            </p:cNvSpPr>
            <p:nvPr userDrawn="1"/>
          </p:nvSpPr>
          <p:spPr bwMode="auto">
            <a:xfrm>
              <a:off x="161544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9" name="AutoShape 97"/>
            <p:cNvSpPr>
              <a:spLocks/>
            </p:cNvSpPr>
            <p:nvPr userDrawn="1"/>
          </p:nvSpPr>
          <p:spPr bwMode="auto">
            <a:xfrm>
              <a:off x="175768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0" name="AutoShape 98"/>
            <p:cNvSpPr>
              <a:spLocks/>
            </p:cNvSpPr>
            <p:nvPr userDrawn="1"/>
          </p:nvSpPr>
          <p:spPr bwMode="auto">
            <a:xfrm>
              <a:off x="177038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1" name="AutoShape 99"/>
            <p:cNvSpPr>
              <a:spLocks/>
            </p:cNvSpPr>
            <p:nvPr userDrawn="1"/>
          </p:nvSpPr>
          <p:spPr bwMode="auto">
            <a:xfrm>
              <a:off x="177038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2" name="AutoShape 100"/>
            <p:cNvSpPr>
              <a:spLocks/>
            </p:cNvSpPr>
            <p:nvPr userDrawn="1"/>
          </p:nvSpPr>
          <p:spPr bwMode="auto">
            <a:xfrm>
              <a:off x="177038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3" name="AutoShape 101"/>
            <p:cNvSpPr>
              <a:spLocks/>
            </p:cNvSpPr>
            <p:nvPr userDrawn="1"/>
          </p:nvSpPr>
          <p:spPr bwMode="auto">
            <a:xfrm>
              <a:off x="177038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4" name="AutoShape 102"/>
            <p:cNvSpPr>
              <a:spLocks/>
            </p:cNvSpPr>
            <p:nvPr userDrawn="1"/>
          </p:nvSpPr>
          <p:spPr bwMode="auto">
            <a:xfrm>
              <a:off x="178181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5" name="AutoShape 103"/>
            <p:cNvSpPr>
              <a:spLocks/>
            </p:cNvSpPr>
            <p:nvPr userDrawn="1"/>
          </p:nvSpPr>
          <p:spPr bwMode="auto">
            <a:xfrm>
              <a:off x="178181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6" name="AutoShape 104"/>
            <p:cNvSpPr>
              <a:spLocks/>
            </p:cNvSpPr>
            <p:nvPr userDrawn="1"/>
          </p:nvSpPr>
          <p:spPr bwMode="auto">
            <a:xfrm>
              <a:off x="178181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7" name="AutoShape 105"/>
            <p:cNvSpPr>
              <a:spLocks/>
            </p:cNvSpPr>
            <p:nvPr userDrawn="1"/>
          </p:nvSpPr>
          <p:spPr bwMode="auto">
            <a:xfrm>
              <a:off x="186436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8" name="AutoShape 106"/>
            <p:cNvSpPr>
              <a:spLocks/>
            </p:cNvSpPr>
            <p:nvPr userDrawn="1"/>
          </p:nvSpPr>
          <p:spPr bwMode="auto">
            <a:xfrm>
              <a:off x="193548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9" name="AutoShape 107"/>
            <p:cNvSpPr>
              <a:spLocks/>
            </p:cNvSpPr>
            <p:nvPr userDrawn="1"/>
          </p:nvSpPr>
          <p:spPr bwMode="auto">
            <a:xfrm>
              <a:off x="194691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0" name="AutoShape 108"/>
            <p:cNvSpPr>
              <a:spLocks/>
            </p:cNvSpPr>
            <p:nvPr userDrawn="1"/>
          </p:nvSpPr>
          <p:spPr bwMode="auto">
            <a:xfrm>
              <a:off x="198247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grpSp>
      <p:sp>
        <p:nvSpPr>
          <p:cNvPr id="8" name="Rounded Rectangle 7"/>
          <p:cNvSpPr/>
          <p:nvPr userDrawn="1"/>
        </p:nvSpPr>
        <p:spPr>
          <a:xfrm>
            <a:off x="342922" y="342900"/>
            <a:ext cx="11491260" cy="26894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1" name="TextBox 160"/>
          <p:cNvSpPr txBox="1"/>
          <p:nvPr userDrawn="1"/>
        </p:nvSpPr>
        <p:spPr>
          <a:xfrm>
            <a:off x="10501081" y="423510"/>
            <a:ext cx="1171446" cy="107722"/>
          </a:xfrm>
          <a:prstGeom prst="rect">
            <a:avLst/>
          </a:prstGeom>
          <a:noFill/>
        </p:spPr>
        <p:txBody>
          <a:bodyPr wrap="square" lIns="0" tIns="0" rIns="0" bIns="0" rtlCol="0">
            <a:spAutoFit/>
          </a:bodyPr>
          <a:lstStyle/>
          <a:p>
            <a:pPr marL="0" marR="0" lvl="0" indent="0" algn="r" defTabSz="914355" rtl="0" eaLnBrk="1" fontAlgn="auto" latinLnBrk="0" hangingPunct="1">
              <a:lnSpc>
                <a:spcPct val="100000"/>
              </a:lnSpc>
              <a:spcBef>
                <a:spcPts val="0"/>
              </a:spcBef>
              <a:spcAft>
                <a:spcPts val="0"/>
              </a:spcAft>
              <a:buClrTx/>
              <a:buSzTx/>
              <a:buFontTx/>
              <a:buNone/>
              <a:tabLst/>
              <a:defRPr/>
            </a:pPr>
            <a:fld id="{15B00FCE-1FC4-5243-BFE3-0A2F0D5084C4}" type="slidenum">
              <a:rPr lang="en-US" sz="700" smtClean="0">
                <a:solidFill>
                  <a:schemeClr val="bg1"/>
                </a:solidFill>
              </a:rPr>
              <a:pPr marL="0" marR="0" lvl="0" indent="0" algn="r" defTabSz="914355" rtl="0" eaLnBrk="1" fontAlgn="auto" latinLnBrk="0" hangingPunct="1">
                <a:lnSpc>
                  <a:spcPct val="100000"/>
                </a:lnSpc>
                <a:spcBef>
                  <a:spcPts val="0"/>
                </a:spcBef>
                <a:spcAft>
                  <a:spcPts val="0"/>
                </a:spcAft>
                <a:buClrTx/>
                <a:buSzTx/>
                <a:buFontTx/>
                <a:buNone/>
                <a:tabLst/>
                <a:defRPr/>
              </a:pPr>
              <a:t>‹#›</a:t>
            </a:fld>
            <a:endParaRPr lang="en-US" sz="700" dirty="0">
              <a:solidFill>
                <a:schemeClr val="bg1"/>
              </a:solidFill>
            </a:endParaRPr>
          </a:p>
        </p:txBody>
      </p:sp>
      <p:sp>
        <p:nvSpPr>
          <p:cNvPr id="2" name="Title 1"/>
          <p:cNvSpPr>
            <a:spLocks noGrp="1"/>
          </p:cNvSpPr>
          <p:nvPr userDrawn="1">
            <p:ph type="ctrTitle"/>
          </p:nvPr>
        </p:nvSpPr>
        <p:spPr>
          <a:xfrm>
            <a:off x="672695" y="1205942"/>
            <a:ext cx="5224225" cy="1046440"/>
          </a:xfrm>
        </p:spPr>
        <p:txBody>
          <a:bodyPr lIns="0" tIns="0" rIns="0" bIns="0" anchor="t" anchorCtr="0">
            <a:noAutofit/>
          </a:bodyPr>
          <a:lstStyle>
            <a:lvl1pPr marL="0" indent="0" algn="l">
              <a:lnSpc>
                <a:spcPts val="3300"/>
              </a:lnSpc>
              <a:tabLst>
                <a:tab pos="1262063" algn="l"/>
                <a:tab pos="1865313" algn="l"/>
              </a:tabLst>
              <a:defRPr sz="3000">
                <a:solidFill>
                  <a:schemeClr val="accent1"/>
                </a:solidFill>
              </a:defRPr>
            </a:lvl1pPr>
          </a:lstStyle>
          <a:p>
            <a:r>
              <a:rPr lang="en-US" dirty="0"/>
              <a:t>Click to edit Master title style</a:t>
            </a:r>
          </a:p>
        </p:txBody>
      </p:sp>
      <p:sp>
        <p:nvSpPr>
          <p:cNvPr id="6" name="Text Placeholder 5"/>
          <p:cNvSpPr>
            <a:spLocks noGrp="1"/>
          </p:cNvSpPr>
          <p:nvPr>
            <p:ph type="body" sz="quarter" idx="10"/>
          </p:nvPr>
        </p:nvSpPr>
        <p:spPr>
          <a:xfrm>
            <a:off x="672695" y="2272553"/>
            <a:ext cx="5224225" cy="307348"/>
          </a:xfrm>
        </p:spPr>
        <p:txBody>
          <a:bodyPr lIns="0" tIns="0" rIns="0" bIns="0" numCol="1" spcCol="720000">
            <a:noAutofit/>
          </a:bodyPr>
          <a:lstStyle>
            <a:lvl1pPr marL="0" indent="0">
              <a:lnSpc>
                <a:spcPct val="100000"/>
              </a:lnSpc>
              <a:spcBef>
                <a:spcPts val="300"/>
              </a:spcBef>
              <a:spcAft>
                <a:spcPts val="300"/>
              </a:spcAft>
              <a:buNone/>
              <a:defRPr sz="1300">
                <a:solidFill>
                  <a:schemeClr val="accent1"/>
                </a:solidFill>
              </a:defRPr>
            </a:lvl1pPr>
            <a:lvl2pPr marL="0" indent="0">
              <a:lnSpc>
                <a:spcPct val="100000"/>
              </a:lnSpc>
              <a:spcBef>
                <a:spcPts val="600"/>
              </a:spcBef>
              <a:spcAft>
                <a:spcPts val="300"/>
              </a:spcAft>
              <a:buNone/>
              <a:tabLst/>
              <a:defRPr sz="1200"/>
            </a:lvl2pPr>
            <a:lvl3pPr marL="133350" indent="-133350">
              <a:lnSpc>
                <a:spcPct val="100000"/>
              </a:lnSpc>
              <a:spcBef>
                <a:spcPts val="0"/>
              </a:spcBef>
              <a:spcAft>
                <a:spcPts val="300"/>
              </a:spcAft>
              <a:buClr>
                <a:schemeClr val="accent1"/>
              </a:buClr>
              <a:tabLst/>
              <a:defRPr sz="1200"/>
            </a:lvl3pPr>
            <a:lvl4pPr marL="266700" indent="-119857">
              <a:lnSpc>
                <a:spcPct val="100000"/>
              </a:lnSpc>
              <a:spcBef>
                <a:spcPts val="300"/>
              </a:spcBef>
              <a:spcAft>
                <a:spcPts val="0"/>
              </a:spcAft>
              <a:buFont typeface=".AppleSystemUIFont" charset="-120"/>
              <a:buChar char="–"/>
              <a:tabLst/>
              <a:defRPr sz="1200"/>
            </a:lvl4pPr>
            <a:lvl5pPr marL="227013" indent="-93663">
              <a:lnSpc>
                <a:spcPct val="100000"/>
              </a:lnSpc>
              <a:spcBef>
                <a:spcPts val="300"/>
              </a:spcBef>
              <a:buFont typeface="+mj-lt"/>
              <a:buAutoNum type="arabicPeriod"/>
              <a:tabLst/>
              <a:defRPr sz="1200"/>
            </a:lvl5pPr>
          </a:lstStyle>
          <a:p>
            <a:pPr lvl="0"/>
            <a:r>
              <a:rPr lang="en-US" dirty="0"/>
              <a:t>Click to edit Master text styles</a:t>
            </a:r>
          </a:p>
        </p:txBody>
      </p:sp>
      <p:sp>
        <p:nvSpPr>
          <p:cNvPr id="162" name="Text Placeholder 5"/>
          <p:cNvSpPr>
            <a:spLocks noGrp="1"/>
          </p:cNvSpPr>
          <p:nvPr>
            <p:ph type="body" sz="quarter" idx="12"/>
          </p:nvPr>
        </p:nvSpPr>
        <p:spPr>
          <a:xfrm>
            <a:off x="672695" y="2579901"/>
            <a:ext cx="10926502" cy="2915117"/>
          </a:xfrm>
        </p:spPr>
        <p:txBody>
          <a:bodyPr lIns="0" tIns="0" rIns="0" bIns="0" numCol="2" spcCol="720000">
            <a:noAutofit/>
          </a:bodyPr>
          <a:lstStyle>
            <a:lvl1pPr marL="0" indent="0">
              <a:lnSpc>
                <a:spcPct val="100000"/>
              </a:lnSpc>
              <a:spcBef>
                <a:spcPts val="600"/>
              </a:spcBef>
              <a:spcAft>
                <a:spcPts val="300"/>
              </a:spcAft>
              <a:buNone/>
              <a:defRPr sz="1200">
                <a:solidFill>
                  <a:schemeClr val="tx1"/>
                </a:solidFill>
              </a:defRPr>
            </a:lvl1pPr>
            <a:lvl2pPr marL="171450" indent="-171450">
              <a:lnSpc>
                <a:spcPct val="100000"/>
              </a:lnSpc>
              <a:spcBef>
                <a:spcPts val="600"/>
              </a:spcBef>
              <a:spcAft>
                <a:spcPts val="300"/>
              </a:spcAft>
              <a:buFont typeface="Arial" charset="0"/>
              <a:buChar char="•"/>
              <a:tabLst/>
              <a:defRPr sz="1200">
                <a:solidFill>
                  <a:schemeClr val="tx1"/>
                </a:solidFill>
              </a:defRPr>
            </a:lvl2pPr>
            <a:lvl3pPr marL="293688" indent="-127000">
              <a:lnSpc>
                <a:spcPct val="100000"/>
              </a:lnSpc>
              <a:spcBef>
                <a:spcPts val="600"/>
              </a:spcBef>
              <a:spcAft>
                <a:spcPts val="300"/>
              </a:spcAft>
              <a:buClr>
                <a:schemeClr val="accent1"/>
              </a:buClr>
              <a:tabLst/>
              <a:defRPr sz="1200">
                <a:solidFill>
                  <a:schemeClr val="tx1"/>
                </a:solidFill>
              </a:defRPr>
            </a:lvl3pPr>
            <a:lvl4pPr marL="452438" indent="-142875">
              <a:lnSpc>
                <a:spcPct val="100000"/>
              </a:lnSpc>
              <a:spcBef>
                <a:spcPts val="600"/>
              </a:spcBef>
              <a:spcAft>
                <a:spcPts val="0"/>
              </a:spcAft>
              <a:buFont typeface=".AppleSystemUIFont" charset="-120"/>
              <a:buChar char="–"/>
              <a:tabLst/>
              <a:defRPr sz="1200">
                <a:solidFill>
                  <a:schemeClr val="tx1"/>
                </a:solidFill>
              </a:defRPr>
            </a:lvl4pPr>
            <a:lvl5pPr marL="603250" indent="-174625">
              <a:lnSpc>
                <a:spcPct val="100000"/>
              </a:lnSpc>
              <a:spcBef>
                <a:spcPts val="600"/>
              </a:spcBef>
              <a:buFont typeface="+mj-lt"/>
              <a:buAutoNum type="arabicPeriod"/>
              <a:tabLs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1"/>
          </p:nvPr>
        </p:nvSpPr>
        <p:spPr>
          <a:xfrm>
            <a:off x="495332" y="342900"/>
            <a:ext cx="5401821" cy="269082"/>
          </a:xfrm>
        </p:spPr>
        <p:txBody>
          <a:bodyPr lIns="0" tIns="0" rIns="0" bIns="0" anchor="ctr" anchorCtr="0">
            <a:noAutofit/>
          </a:bodyPr>
          <a:lstStyle>
            <a:lvl1pPr marL="0" indent="0">
              <a:buNone/>
              <a:defRPr sz="700" cap="all" baseline="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984795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table">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431828" y="6076950"/>
            <a:ext cx="11451383" cy="515938"/>
            <a:chOff x="863600" y="12153900"/>
            <a:chExt cx="22901275" cy="1031875"/>
          </a:xfrm>
        </p:grpSpPr>
        <p:sp>
          <p:nvSpPr>
            <p:cNvPr id="30" name="AutoShape 1"/>
            <p:cNvSpPr>
              <a:spLocks/>
            </p:cNvSpPr>
            <p:nvPr userDrawn="1"/>
          </p:nvSpPr>
          <p:spPr bwMode="auto">
            <a:xfrm>
              <a:off x="8636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1" name="AutoShape 2"/>
            <p:cNvSpPr>
              <a:spLocks/>
            </p:cNvSpPr>
            <p:nvPr userDrawn="1"/>
          </p:nvSpPr>
          <p:spPr bwMode="auto">
            <a:xfrm>
              <a:off x="9906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2" name="AutoShape 3"/>
            <p:cNvSpPr>
              <a:spLocks/>
            </p:cNvSpPr>
            <p:nvPr userDrawn="1"/>
          </p:nvSpPr>
          <p:spPr bwMode="auto">
            <a:xfrm>
              <a:off x="12192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3" name="AutoShape 4"/>
            <p:cNvSpPr>
              <a:spLocks/>
            </p:cNvSpPr>
            <p:nvPr userDrawn="1"/>
          </p:nvSpPr>
          <p:spPr bwMode="auto">
            <a:xfrm>
              <a:off x="12192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4" name="AutoShape 5"/>
            <p:cNvSpPr>
              <a:spLocks/>
            </p:cNvSpPr>
            <p:nvPr userDrawn="1"/>
          </p:nvSpPr>
          <p:spPr bwMode="auto">
            <a:xfrm>
              <a:off x="12192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5" name="AutoShape 6"/>
            <p:cNvSpPr>
              <a:spLocks/>
            </p:cNvSpPr>
            <p:nvPr userDrawn="1"/>
          </p:nvSpPr>
          <p:spPr bwMode="auto">
            <a:xfrm>
              <a:off x="13462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6" name="AutoShape 7"/>
            <p:cNvSpPr>
              <a:spLocks/>
            </p:cNvSpPr>
            <p:nvPr userDrawn="1"/>
          </p:nvSpPr>
          <p:spPr bwMode="auto">
            <a:xfrm>
              <a:off x="13462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7" name="AutoShape 8"/>
            <p:cNvSpPr>
              <a:spLocks/>
            </p:cNvSpPr>
            <p:nvPr userDrawn="1"/>
          </p:nvSpPr>
          <p:spPr bwMode="auto">
            <a:xfrm>
              <a:off x="13462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8" name="AutoShape 9"/>
            <p:cNvSpPr>
              <a:spLocks/>
            </p:cNvSpPr>
            <p:nvPr userDrawn="1"/>
          </p:nvSpPr>
          <p:spPr bwMode="auto">
            <a:xfrm>
              <a:off x="14605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2" name="AutoShape 10"/>
            <p:cNvSpPr>
              <a:spLocks/>
            </p:cNvSpPr>
            <p:nvPr userDrawn="1"/>
          </p:nvSpPr>
          <p:spPr bwMode="auto">
            <a:xfrm>
              <a:off x="22860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4" name="AutoShape 11"/>
            <p:cNvSpPr>
              <a:spLocks/>
            </p:cNvSpPr>
            <p:nvPr userDrawn="1"/>
          </p:nvSpPr>
          <p:spPr bwMode="auto">
            <a:xfrm>
              <a:off x="27559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5" name="AutoShape 12"/>
            <p:cNvSpPr>
              <a:spLocks/>
            </p:cNvSpPr>
            <p:nvPr userDrawn="1"/>
          </p:nvSpPr>
          <p:spPr bwMode="auto">
            <a:xfrm>
              <a:off x="41783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6" name="AutoShape 13"/>
            <p:cNvSpPr>
              <a:spLocks/>
            </p:cNvSpPr>
            <p:nvPr userDrawn="1"/>
          </p:nvSpPr>
          <p:spPr bwMode="auto">
            <a:xfrm>
              <a:off x="43053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9" name="AutoShape 14"/>
            <p:cNvSpPr>
              <a:spLocks/>
            </p:cNvSpPr>
            <p:nvPr userDrawn="1"/>
          </p:nvSpPr>
          <p:spPr bwMode="auto">
            <a:xfrm>
              <a:off x="43053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0" name="AutoShape 15"/>
            <p:cNvSpPr>
              <a:spLocks/>
            </p:cNvSpPr>
            <p:nvPr userDrawn="1"/>
          </p:nvSpPr>
          <p:spPr bwMode="auto">
            <a:xfrm>
              <a:off x="43053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1" name="AutoShape 16"/>
            <p:cNvSpPr>
              <a:spLocks/>
            </p:cNvSpPr>
            <p:nvPr userDrawn="1"/>
          </p:nvSpPr>
          <p:spPr bwMode="auto">
            <a:xfrm>
              <a:off x="43053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2" name="AutoShape 17"/>
            <p:cNvSpPr>
              <a:spLocks/>
            </p:cNvSpPr>
            <p:nvPr userDrawn="1"/>
          </p:nvSpPr>
          <p:spPr bwMode="auto">
            <a:xfrm>
              <a:off x="44196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3" name="AutoShape 18"/>
            <p:cNvSpPr>
              <a:spLocks/>
            </p:cNvSpPr>
            <p:nvPr userDrawn="1"/>
          </p:nvSpPr>
          <p:spPr bwMode="auto">
            <a:xfrm>
              <a:off x="44196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4" name="AutoShape 19"/>
            <p:cNvSpPr>
              <a:spLocks/>
            </p:cNvSpPr>
            <p:nvPr userDrawn="1"/>
          </p:nvSpPr>
          <p:spPr bwMode="auto">
            <a:xfrm>
              <a:off x="44196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5" name="AutoShape 20"/>
            <p:cNvSpPr>
              <a:spLocks/>
            </p:cNvSpPr>
            <p:nvPr userDrawn="1"/>
          </p:nvSpPr>
          <p:spPr bwMode="auto">
            <a:xfrm>
              <a:off x="52451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6" name="AutoShape 21"/>
            <p:cNvSpPr>
              <a:spLocks/>
            </p:cNvSpPr>
            <p:nvPr userDrawn="1"/>
          </p:nvSpPr>
          <p:spPr bwMode="auto">
            <a:xfrm>
              <a:off x="59563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7" name="AutoShape 22"/>
            <p:cNvSpPr>
              <a:spLocks/>
            </p:cNvSpPr>
            <p:nvPr userDrawn="1"/>
          </p:nvSpPr>
          <p:spPr bwMode="auto">
            <a:xfrm>
              <a:off x="60833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1" name="AutoShape 23"/>
            <p:cNvSpPr>
              <a:spLocks/>
            </p:cNvSpPr>
            <p:nvPr userDrawn="1"/>
          </p:nvSpPr>
          <p:spPr bwMode="auto">
            <a:xfrm>
              <a:off x="64389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2" name="AutoShape 24"/>
            <p:cNvSpPr>
              <a:spLocks/>
            </p:cNvSpPr>
            <p:nvPr userDrawn="1"/>
          </p:nvSpPr>
          <p:spPr bwMode="auto">
            <a:xfrm>
              <a:off x="70231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7" name="AutoShape 25"/>
            <p:cNvSpPr>
              <a:spLocks/>
            </p:cNvSpPr>
            <p:nvPr userDrawn="1"/>
          </p:nvSpPr>
          <p:spPr bwMode="auto">
            <a:xfrm>
              <a:off x="71374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8" name="AutoShape 26"/>
            <p:cNvSpPr>
              <a:spLocks/>
            </p:cNvSpPr>
            <p:nvPr userDrawn="1"/>
          </p:nvSpPr>
          <p:spPr bwMode="auto">
            <a:xfrm>
              <a:off x="72644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9" name="AutoShape 27"/>
            <p:cNvSpPr>
              <a:spLocks/>
            </p:cNvSpPr>
            <p:nvPr userDrawn="1"/>
          </p:nvSpPr>
          <p:spPr bwMode="auto">
            <a:xfrm>
              <a:off x="73787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0" name="AutoShape 28"/>
            <p:cNvSpPr>
              <a:spLocks/>
            </p:cNvSpPr>
            <p:nvPr userDrawn="1"/>
          </p:nvSpPr>
          <p:spPr bwMode="auto">
            <a:xfrm>
              <a:off x="76200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1" name="AutoShape 29"/>
            <p:cNvSpPr>
              <a:spLocks/>
            </p:cNvSpPr>
            <p:nvPr userDrawn="1"/>
          </p:nvSpPr>
          <p:spPr bwMode="auto">
            <a:xfrm>
              <a:off x="78486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2" name="AutoShape 30"/>
            <p:cNvSpPr>
              <a:spLocks/>
            </p:cNvSpPr>
            <p:nvPr userDrawn="1"/>
          </p:nvSpPr>
          <p:spPr bwMode="auto">
            <a:xfrm>
              <a:off x="79756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3" name="AutoShape 31"/>
            <p:cNvSpPr>
              <a:spLocks/>
            </p:cNvSpPr>
            <p:nvPr userDrawn="1"/>
          </p:nvSpPr>
          <p:spPr bwMode="auto">
            <a:xfrm>
              <a:off x="82042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4" name="AutoShape 32"/>
            <p:cNvSpPr>
              <a:spLocks/>
            </p:cNvSpPr>
            <p:nvPr userDrawn="1"/>
          </p:nvSpPr>
          <p:spPr bwMode="auto">
            <a:xfrm>
              <a:off x="92710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5" name="AutoShape 33"/>
            <p:cNvSpPr>
              <a:spLocks/>
            </p:cNvSpPr>
            <p:nvPr userDrawn="1"/>
          </p:nvSpPr>
          <p:spPr bwMode="auto">
            <a:xfrm>
              <a:off x="92710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6" name="AutoShape 34"/>
            <p:cNvSpPr>
              <a:spLocks/>
            </p:cNvSpPr>
            <p:nvPr userDrawn="1"/>
          </p:nvSpPr>
          <p:spPr bwMode="auto">
            <a:xfrm>
              <a:off x="93980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7" name="AutoShape 35"/>
            <p:cNvSpPr>
              <a:spLocks/>
            </p:cNvSpPr>
            <p:nvPr userDrawn="1"/>
          </p:nvSpPr>
          <p:spPr bwMode="auto">
            <a:xfrm>
              <a:off x="95123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8" name="AutoShape 36"/>
            <p:cNvSpPr>
              <a:spLocks/>
            </p:cNvSpPr>
            <p:nvPr userDrawn="1"/>
          </p:nvSpPr>
          <p:spPr bwMode="auto">
            <a:xfrm>
              <a:off x="96266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9" name="AutoShape 37"/>
            <p:cNvSpPr>
              <a:spLocks/>
            </p:cNvSpPr>
            <p:nvPr userDrawn="1"/>
          </p:nvSpPr>
          <p:spPr bwMode="auto">
            <a:xfrm>
              <a:off x="96266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0" name="AutoShape 38"/>
            <p:cNvSpPr>
              <a:spLocks/>
            </p:cNvSpPr>
            <p:nvPr userDrawn="1"/>
          </p:nvSpPr>
          <p:spPr bwMode="auto">
            <a:xfrm>
              <a:off x="97536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1" name="AutoShape 39"/>
            <p:cNvSpPr>
              <a:spLocks/>
            </p:cNvSpPr>
            <p:nvPr userDrawn="1"/>
          </p:nvSpPr>
          <p:spPr bwMode="auto">
            <a:xfrm>
              <a:off x="97536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2" name="AutoShape 40"/>
            <p:cNvSpPr>
              <a:spLocks/>
            </p:cNvSpPr>
            <p:nvPr userDrawn="1"/>
          </p:nvSpPr>
          <p:spPr bwMode="auto">
            <a:xfrm>
              <a:off x="97536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3" name="AutoShape 41"/>
            <p:cNvSpPr>
              <a:spLocks/>
            </p:cNvSpPr>
            <p:nvPr userDrawn="1"/>
          </p:nvSpPr>
          <p:spPr bwMode="auto">
            <a:xfrm>
              <a:off x="98679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4" name="AutoShape 42"/>
            <p:cNvSpPr>
              <a:spLocks/>
            </p:cNvSpPr>
            <p:nvPr userDrawn="1"/>
          </p:nvSpPr>
          <p:spPr bwMode="auto">
            <a:xfrm>
              <a:off x="99822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5" name="AutoShape 43"/>
            <p:cNvSpPr>
              <a:spLocks/>
            </p:cNvSpPr>
            <p:nvPr userDrawn="1"/>
          </p:nvSpPr>
          <p:spPr bwMode="auto">
            <a:xfrm>
              <a:off x="99822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6" name="AutoShape 44"/>
            <p:cNvSpPr>
              <a:spLocks/>
            </p:cNvSpPr>
            <p:nvPr userDrawn="1"/>
          </p:nvSpPr>
          <p:spPr bwMode="auto">
            <a:xfrm>
              <a:off x="101092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7" name="AutoShape 45"/>
            <p:cNvSpPr>
              <a:spLocks/>
            </p:cNvSpPr>
            <p:nvPr userDrawn="1"/>
          </p:nvSpPr>
          <p:spPr bwMode="auto">
            <a:xfrm>
              <a:off x="102235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8" name="AutoShape 46"/>
            <p:cNvSpPr>
              <a:spLocks/>
            </p:cNvSpPr>
            <p:nvPr userDrawn="1"/>
          </p:nvSpPr>
          <p:spPr bwMode="auto">
            <a:xfrm>
              <a:off x="103378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9" name="AutoShape 47"/>
            <p:cNvSpPr>
              <a:spLocks/>
            </p:cNvSpPr>
            <p:nvPr userDrawn="1"/>
          </p:nvSpPr>
          <p:spPr bwMode="auto">
            <a:xfrm>
              <a:off x="103378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0" name="AutoShape 48"/>
            <p:cNvSpPr>
              <a:spLocks/>
            </p:cNvSpPr>
            <p:nvPr userDrawn="1"/>
          </p:nvSpPr>
          <p:spPr bwMode="auto">
            <a:xfrm>
              <a:off x="105791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1" name="AutoShape 49"/>
            <p:cNvSpPr>
              <a:spLocks/>
            </p:cNvSpPr>
            <p:nvPr userDrawn="1"/>
          </p:nvSpPr>
          <p:spPr bwMode="auto">
            <a:xfrm>
              <a:off x="105791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2" name="AutoShape 50"/>
            <p:cNvSpPr>
              <a:spLocks/>
            </p:cNvSpPr>
            <p:nvPr userDrawn="1"/>
          </p:nvSpPr>
          <p:spPr bwMode="auto">
            <a:xfrm>
              <a:off x="106934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3" name="AutoShape 51"/>
            <p:cNvSpPr>
              <a:spLocks/>
            </p:cNvSpPr>
            <p:nvPr userDrawn="1"/>
          </p:nvSpPr>
          <p:spPr bwMode="auto">
            <a:xfrm>
              <a:off x="106934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4" name="AutoShape 52"/>
            <p:cNvSpPr>
              <a:spLocks/>
            </p:cNvSpPr>
            <p:nvPr userDrawn="1"/>
          </p:nvSpPr>
          <p:spPr bwMode="auto">
            <a:xfrm>
              <a:off x="108204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5" name="AutoShape 53"/>
            <p:cNvSpPr>
              <a:spLocks/>
            </p:cNvSpPr>
            <p:nvPr userDrawn="1"/>
          </p:nvSpPr>
          <p:spPr bwMode="auto">
            <a:xfrm>
              <a:off x="108204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6" name="AutoShape 54"/>
            <p:cNvSpPr>
              <a:spLocks/>
            </p:cNvSpPr>
            <p:nvPr userDrawn="1"/>
          </p:nvSpPr>
          <p:spPr bwMode="auto">
            <a:xfrm>
              <a:off x="108204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7" name="AutoShape 55"/>
            <p:cNvSpPr>
              <a:spLocks/>
            </p:cNvSpPr>
            <p:nvPr userDrawn="1"/>
          </p:nvSpPr>
          <p:spPr bwMode="auto">
            <a:xfrm>
              <a:off x="108204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8" name="AutoShape 56"/>
            <p:cNvSpPr>
              <a:spLocks/>
            </p:cNvSpPr>
            <p:nvPr userDrawn="1"/>
          </p:nvSpPr>
          <p:spPr bwMode="auto">
            <a:xfrm>
              <a:off x="109347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9" name="AutoShape 57"/>
            <p:cNvSpPr>
              <a:spLocks/>
            </p:cNvSpPr>
            <p:nvPr userDrawn="1"/>
          </p:nvSpPr>
          <p:spPr bwMode="auto">
            <a:xfrm>
              <a:off x="109347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0" name="AutoShape 58"/>
            <p:cNvSpPr>
              <a:spLocks/>
            </p:cNvSpPr>
            <p:nvPr userDrawn="1"/>
          </p:nvSpPr>
          <p:spPr bwMode="auto">
            <a:xfrm>
              <a:off x="109347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1" name="AutoShape 59"/>
            <p:cNvSpPr>
              <a:spLocks/>
            </p:cNvSpPr>
            <p:nvPr userDrawn="1"/>
          </p:nvSpPr>
          <p:spPr bwMode="auto">
            <a:xfrm>
              <a:off x="110490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2" name="AutoShape 60"/>
            <p:cNvSpPr>
              <a:spLocks/>
            </p:cNvSpPr>
            <p:nvPr userDrawn="1"/>
          </p:nvSpPr>
          <p:spPr bwMode="auto">
            <a:xfrm>
              <a:off x="111760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3" name="AutoShape 61"/>
            <p:cNvSpPr>
              <a:spLocks/>
            </p:cNvSpPr>
            <p:nvPr userDrawn="1"/>
          </p:nvSpPr>
          <p:spPr bwMode="auto">
            <a:xfrm>
              <a:off x="117602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4" name="AutoShape 62"/>
            <p:cNvSpPr>
              <a:spLocks/>
            </p:cNvSpPr>
            <p:nvPr userDrawn="1"/>
          </p:nvSpPr>
          <p:spPr bwMode="auto">
            <a:xfrm>
              <a:off x="117602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5" name="AutoShape 63"/>
            <p:cNvSpPr>
              <a:spLocks/>
            </p:cNvSpPr>
            <p:nvPr userDrawn="1"/>
          </p:nvSpPr>
          <p:spPr bwMode="auto">
            <a:xfrm>
              <a:off x="120015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6" name="AutoShape 64"/>
            <p:cNvSpPr>
              <a:spLocks/>
            </p:cNvSpPr>
            <p:nvPr userDrawn="1"/>
          </p:nvSpPr>
          <p:spPr bwMode="auto">
            <a:xfrm>
              <a:off x="120015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7" name="AutoShape 65"/>
            <p:cNvSpPr>
              <a:spLocks/>
            </p:cNvSpPr>
            <p:nvPr userDrawn="1"/>
          </p:nvSpPr>
          <p:spPr bwMode="auto">
            <a:xfrm>
              <a:off x="121158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8" name="AutoShape 66"/>
            <p:cNvSpPr>
              <a:spLocks/>
            </p:cNvSpPr>
            <p:nvPr userDrawn="1"/>
          </p:nvSpPr>
          <p:spPr bwMode="auto">
            <a:xfrm>
              <a:off x="122301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9" name="AutoShape 67"/>
            <p:cNvSpPr>
              <a:spLocks/>
            </p:cNvSpPr>
            <p:nvPr userDrawn="1"/>
          </p:nvSpPr>
          <p:spPr bwMode="auto">
            <a:xfrm>
              <a:off x="122301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0" name="AutoShape 68"/>
            <p:cNvSpPr>
              <a:spLocks/>
            </p:cNvSpPr>
            <p:nvPr userDrawn="1"/>
          </p:nvSpPr>
          <p:spPr bwMode="auto">
            <a:xfrm>
              <a:off x="123571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1" name="AutoShape 69"/>
            <p:cNvSpPr>
              <a:spLocks/>
            </p:cNvSpPr>
            <p:nvPr userDrawn="1"/>
          </p:nvSpPr>
          <p:spPr bwMode="auto">
            <a:xfrm>
              <a:off x="123571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2" name="AutoShape 70"/>
            <p:cNvSpPr>
              <a:spLocks/>
            </p:cNvSpPr>
            <p:nvPr userDrawn="1"/>
          </p:nvSpPr>
          <p:spPr bwMode="auto">
            <a:xfrm>
              <a:off x="123571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3" name="AutoShape 71"/>
            <p:cNvSpPr>
              <a:spLocks/>
            </p:cNvSpPr>
            <p:nvPr userDrawn="1"/>
          </p:nvSpPr>
          <p:spPr bwMode="auto">
            <a:xfrm>
              <a:off x="124714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4" name="AutoShape 72"/>
            <p:cNvSpPr>
              <a:spLocks/>
            </p:cNvSpPr>
            <p:nvPr userDrawn="1"/>
          </p:nvSpPr>
          <p:spPr bwMode="auto">
            <a:xfrm>
              <a:off x="124714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5" name="AutoShape 73"/>
            <p:cNvSpPr>
              <a:spLocks/>
            </p:cNvSpPr>
            <p:nvPr userDrawn="1"/>
          </p:nvSpPr>
          <p:spPr bwMode="auto">
            <a:xfrm>
              <a:off x="125857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6" name="AutoShape 74"/>
            <p:cNvSpPr>
              <a:spLocks/>
            </p:cNvSpPr>
            <p:nvPr userDrawn="1"/>
          </p:nvSpPr>
          <p:spPr bwMode="auto">
            <a:xfrm>
              <a:off x="23647400" y="127127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7" name="AutoShape 75"/>
            <p:cNvSpPr>
              <a:spLocks/>
            </p:cNvSpPr>
            <p:nvPr userDrawn="1"/>
          </p:nvSpPr>
          <p:spPr bwMode="auto">
            <a:xfrm>
              <a:off x="23533100" y="130683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8" name="AutoShape 76"/>
            <p:cNvSpPr>
              <a:spLocks/>
            </p:cNvSpPr>
            <p:nvPr userDrawn="1"/>
          </p:nvSpPr>
          <p:spPr bwMode="auto">
            <a:xfrm>
              <a:off x="23533100" y="128270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9" name="AutoShape 77"/>
            <p:cNvSpPr>
              <a:spLocks/>
            </p:cNvSpPr>
            <p:nvPr userDrawn="1"/>
          </p:nvSpPr>
          <p:spPr bwMode="auto">
            <a:xfrm>
              <a:off x="23533100" y="127127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0" name="AutoShape 78"/>
            <p:cNvSpPr>
              <a:spLocks/>
            </p:cNvSpPr>
            <p:nvPr userDrawn="1"/>
          </p:nvSpPr>
          <p:spPr bwMode="auto">
            <a:xfrm>
              <a:off x="23533100" y="122428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1" name="AutoShape 79"/>
            <p:cNvSpPr>
              <a:spLocks/>
            </p:cNvSpPr>
            <p:nvPr userDrawn="1"/>
          </p:nvSpPr>
          <p:spPr bwMode="auto">
            <a:xfrm>
              <a:off x="234188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2" name="AutoShape 80"/>
            <p:cNvSpPr>
              <a:spLocks/>
            </p:cNvSpPr>
            <p:nvPr userDrawn="1"/>
          </p:nvSpPr>
          <p:spPr bwMode="auto">
            <a:xfrm>
              <a:off x="23418800" y="128270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3" name="AutoShape 81"/>
            <p:cNvSpPr>
              <a:spLocks/>
            </p:cNvSpPr>
            <p:nvPr userDrawn="1"/>
          </p:nvSpPr>
          <p:spPr bwMode="auto">
            <a:xfrm>
              <a:off x="23418800" y="127127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4" name="AutoShape 82"/>
            <p:cNvSpPr>
              <a:spLocks/>
            </p:cNvSpPr>
            <p:nvPr userDrawn="1"/>
          </p:nvSpPr>
          <p:spPr bwMode="auto">
            <a:xfrm>
              <a:off x="22580600" y="124714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5" name="AutoShape 83"/>
            <p:cNvSpPr>
              <a:spLocks/>
            </p:cNvSpPr>
            <p:nvPr userDrawn="1"/>
          </p:nvSpPr>
          <p:spPr bwMode="auto">
            <a:xfrm>
              <a:off x="218694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6" name="AutoShape 84"/>
            <p:cNvSpPr>
              <a:spLocks/>
            </p:cNvSpPr>
            <p:nvPr userDrawn="1"/>
          </p:nvSpPr>
          <p:spPr bwMode="auto">
            <a:xfrm>
              <a:off x="21755100" y="122428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7" name="AutoShape 85"/>
            <p:cNvSpPr>
              <a:spLocks/>
            </p:cNvSpPr>
            <p:nvPr userDrawn="1"/>
          </p:nvSpPr>
          <p:spPr bwMode="auto">
            <a:xfrm>
              <a:off x="213995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8" name="AutoShape 86"/>
            <p:cNvSpPr>
              <a:spLocks/>
            </p:cNvSpPr>
            <p:nvPr userDrawn="1"/>
          </p:nvSpPr>
          <p:spPr bwMode="auto">
            <a:xfrm>
              <a:off x="142621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9" name="AutoShape 87"/>
            <p:cNvSpPr>
              <a:spLocks/>
            </p:cNvSpPr>
            <p:nvPr userDrawn="1"/>
          </p:nvSpPr>
          <p:spPr bwMode="auto">
            <a:xfrm>
              <a:off x="143891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0" name="AutoShape 88"/>
            <p:cNvSpPr>
              <a:spLocks/>
            </p:cNvSpPr>
            <p:nvPr userDrawn="1"/>
          </p:nvSpPr>
          <p:spPr bwMode="auto">
            <a:xfrm>
              <a:off x="146177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1" name="AutoShape 89"/>
            <p:cNvSpPr>
              <a:spLocks/>
            </p:cNvSpPr>
            <p:nvPr userDrawn="1"/>
          </p:nvSpPr>
          <p:spPr bwMode="auto">
            <a:xfrm>
              <a:off x="146177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2" name="AutoShape 90"/>
            <p:cNvSpPr>
              <a:spLocks/>
            </p:cNvSpPr>
            <p:nvPr userDrawn="1"/>
          </p:nvSpPr>
          <p:spPr bwMode="auto">
            <a:xfrm>
              <a:off x="146177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3" name="AutoShape 91"/>
            <p:cNvSpPr>
              <a:spLocks/>
            </p:cNvSpPr>
            <p:nvPr userDrawn="1"/>
          </p:nvSpPr>
          <p:spPr bwMode="auto">
            <a:xfrm>
              <a:off x="147447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4" name="AutoShape 92"/>
            <p:cNvSpPr>
              <a:spLocks/>
            </p:cNvSpPr>
            <p:nvPr userDrawn="1"/>
          </p:nvSpPr>
          <p:spPr bwMode="auto">
            <a:xfrm>
              <a:off x="147447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5" name="AutoShape 93"/>
            <p:cNvSpPr>
              <a:spLocks/>
            </p:cNvSpPr>
            <p:nvPr userDrawn="1"/>
          </p:nvSpPr>
          <p:spPr bwMode="auto">
            <a:xfrm>
              <a:off x="147447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6" name="AutoShape 94"/>
            <p:cNvSpPr>
              <a:spLocks/>
            </p:cNvSpPr>
            <p:nvPr userDrawn="1"/>
          </p:nvSpPr>
          <p:spPr bwMode="auto">
            <a:xfrm>
              <a:off x="148590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7" name="AutoShape 95"/>
            <p:cNvSpPr>
              <a:spLocks/>
            </p:cNvSpPr>
            <p:nvPr userDrawn="1"/>
          </p:nvSpPr>
          <p:spPr bwMode="auto">
            <a:xfrm>
              <a:off x="156845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8" name="AutoShape 96"/>
            <p:cNvSpPr>
              <a:spLocks/>
            </p:cNvSpPr>
            <p:nvPr userDrawn="1"/>
          </p:nvSpPr>
          <p:spPr bwMode="auto">
            <a:xfrm>
              <a:off x="161544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9" name="AutoShape 97"/>
            <p:cNvSpPr>
              <a:spLocks/>
            </p:cNvSpPr>
            <p:nvPr userDrawn="1"/>
          </p:nvSpPr>
          <p:spPr bwMode="auto">
            <a:xfrm>
              <a:off x="175768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0" name="AutoShape 98"/>
            <p:cNvSpPr>
              <a:spLocks/>
            </p:cNvSpPr>
            <p:nvPr userDrawn="1"/>
          </p:nvSpPr>
          <p:spPr bwMode="auto">
            <a:xfrm>
              <a:off x="177038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1" name="AutoShape 99"/>
            <p:cNvSpPr>
              <a:spLocks/>
            </p:cNvSpPr>
            <p:nvPr userDrawn="1"/>
          </p:nvSpPr>
          <p:spPr bwMode="auto">
            <a:xfrm>
              <a:off x="177038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2" name="AutoShape 100"/>
            <p:cNvSpPr>
              <a:spLocks/>
            </p:cNvSpPr>
            <p:nvPr userDrawn="1"/>
          </p:nvSpPr>
          <p:spPr bwMode="auto">
            <a:xfrm>
              <a:off x="177038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3" name="AutoShape 101"/>
            <p:cNvSpPr>
              <a:spLocks/>
            </p:cNvSpPr>
            <p:nvPr userDrawn="1"/>
          </p:nvSpPr>
          <p:spPr bwMode="auto">
            <a:xfrm>
              <a:off x="177038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4" name="AutoShape 102"/>
            <p:cNvSpPr>
              <a:spLocks/>
            </p:cNvSpPr>
            <p:nvPr userDrawn="1"/>
          </p:nvSpPr>
          <p:spPr bwMode="auto">
            <a:xfrm>
              <a:off x="178181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5" name="AutoShape 103"/>
            <p:cNvSpPr>
              <a:spLocks/>
            </p:cNvSpPr>
            <p:nvPr userDrawn="1"/>
          </p:nvSpPr>
          <p:spPr bwMode="auto">
            <a:xfrm>
              <a:off x="178181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6" name="AutoShape 104"/>
            <p:cNvSpPr>
              <a:spLocks/>
            </p:cNvSpPr>
            <p:nvPr userDrawn="1"/>
          </p:nvSpPr>
          <p:spPr bwMode="auto">
            <a:xfrm>
              <a:off x="178181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7" name="AutoShape 105"/>
            <p:cNvSpPr>
              <a:spLocks/>
            </p:cNvSpPr>
            <p:nvPr userDrawn="1"/>
          </p:nvSpPr>
          <p:spPr bwMode="auto">
            <a:xfrm>
              <a:off x="186436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8" name="AutoShape 106"/>
            <p:cNvSpPr>
              <a:spLocks/>
            </p:cNvSpPr>
            <p:nvPr userDrawn="1"/>
          </p:nvSpPr>
          <p:spPr bwMode="auto">
            <a:xfrm>
              <a:off x="193548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9" name="AutoShape 107"/>
            <p:cNvSpPr>
              <a:spLocks/>
            </p:cNvSpPr>
            <p:nvPr userDrawn="1"/>
          </p:nvSpPr>
          <p:spPr bwMode="auto">
            <a:xfrm>
              <a:off x="194691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0" name="AutoShape 108"/>
            <p:cNvSpPr>
              <a:spLocks/>
            </p:cNvSpPr>
            <p:nvPr userDrawn="1"/>
          </p:nvSpPr>
          <p:spPr bwMode="auto">
            <a:xfrm>
              <a:off x="198247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grpSp>
      <p:sp>
        <p:nvSpPr>
          <p:cNvPr id="8" name="Rounded Rectangle 7"/>
          <p:cNvSpPr/>
          <p:nvPr userDrawn="1"/>
        </p:nvSpPr>
        <p:spPr>
          <a:xfrm>
            <a:off x="342922" y="342900"/>
            <a:ext cx="11491260" cy="26894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1" name="TextBox 160"/>
          <p:cNvSpPr txBox="1"/>
          <p:nvPr userDrawn="1"/>
        </p:nvSpPr>
        <p:spPr>
          <a:xfrm>
            <a:off x="10501081" y="423510"/>
            <a:ext cx="1171446" cy="107722"/>
          </a:xfrm>
          <a:prstGeom prst="rect">
            <a:avLst/>
          </a:prstGeom>
          <a:noFill/>
        </p:spPr>
        <p:txBody>
          <a:bodyPr wrap="square" lIns="0" tIns="0" rIns="0" bIns="0" rtlCol="0">
            <a:spAutoFit/>
          </a:bodyPr>
          <a:lstStyle/>
          <a:p>
            <a:pPr marL="0" marR="0" lvl="0" indent="0" algn="r" defTabSz="914355" rtl="0" eaLnBrk="1" fontAlgn="auto" latinLnBrk="0" hangingPunct="1">
              <a:lnSpc>
                <a:spcPct val="100000"/>
              </a:lnSpc>
              <a:spcBef>
                <a:spcPts val="0"/>
              </a:spcBef>
              <a:spcAft>
                <a:spcPts val="0"/>
              </a:spcAft>
              <a:buClrTx/>
              <a:buSzTx/>
              <a:buFontTx/>
              <a:buNone/>
              <a:tabLst/>
              <a:defRPr/>
            </a:pPr>
            <a:fld id="{15B00FCE-1FC4-5243-BFE3-0A2F0D5084C4}" type="slidenum">
              <a:rPr lang="en-US" sz="700" smtClean="0">
                <a:solidFill>
                  <a:schemeClr val="bg1"/>
                </a:solidFill>
              </a:rPr>
              <a:pPr marL="0" marR="0" lvl="0" indent="0" algn="r" defTabSz="914355" rtl="0" eaLnBrk="1" fontAlgn="auto" latinLnBrk="0" hangingPunct="1">
                <a:lnSpc>
                  <a:spcPct val="100000"/>
                </a:lnSpc>
                <a:spcBef>
                  <a:spcPts val="0"/>
                </a:spcBef>
                <a:spcAft>
                  <a:spcPts val="0"/>
                </a:spcAft>
                <a:buClrTx/>
                <a:buSzTx/>
                <a:buFontTx/>
                <a:buNone/>
                <a:tabLst/>
                <a:defRPr/>
              </a:pPr>
              <a:t>‹#›</a:t>
            </a:fld>
            <a:endParaRPr lang="en-US" sz="700" dirty="0">
              <a:solidFill>
                <a:schemeClr val="bg1"/>
              </a:solidFill>
            </a:endParaRPr>
          </a:p>
        </p:txBody>
      </p:sp>
      <p:sp>
        <p:nvSpPr>
          <p:cNvPr id="2" name="Title 1"/>
          <p:cNvSpPr>
            <a:spLocks noGrp="1"/>
          </p:cNvSpPr>
          <p:nvPr userDrawn="1">
            <p:ph type="ctrTitle"/>
          </p:nvPr>
        </p:nvSpPr>
        <p:spPr>
          <a:xfrm>
            <a:off x="672695" y="1205942"/>
            <a:ext cx="5224225" cy="1046440"/>
          </a:xfrm>
        </p:spPr>
        <p:txBody>
          <a:bodyPr lIns="0" tIns="0" rIns="0" bIns="0" anchor="t" anchorCtr="0">
            <a:noAutofit/>
          </a:bodyPr>
          <a:lstStyle>
            <a:lvl1pPr marL="0" indent="0" algn="l">
              <a:lnSpc>
                <a:spcPts val="3300"/>
              </a:lnSpc>
              <a:tabLst>
                <a:tab pos="1262063" algn="l"/>
                <a:tab pos="1865313" algn="l"/>
              </a:tabLst>
              <a:defRPr sz="3000">
                <a:solidFill>
                  <a:schemeClr val="accent1"/>
                </a:solidFill>
              </a:defRPr>
            </a:lvl1pPr>
          </a:lstStyle>
          <a:p>
            <a:r>
              <a:rPr lang="en-US" dirty="0"/>
              <a:t>Click to edit Master title style</a:t>
            </a:r>
          </a:p>
        </p:txBody>
      </p:sp>
      <p:sp>
        <p:nvSpPr>
          <p:cNvPr id="6" name="Text Placeholder 5"/>
          <p:cNvSpPr>
            <a:spLocks noGrp="1"/>
          </p:cNvSpPr>
          <p:nvPr>
            <p:ph type="body" sz="quarter" idx="10"/>
          </p:nvPr>
        </p:nvSpPr>
        <p:spPr>
          <a:xfrm>
            <a:off x="672695" y="2272553"/>
            <a:ext cx="5224225" cy="307348"/>
          </a:xfrm>
        </p:spPr>
        <p:txBody>
          <a:bodyPr lIns="0" tIns="0" rIns="0" bIns="0" numCol="1" spcCol="720000">
            <a:noAutofit/>
          </a:bodyPr>
          <a:lstStyle>
            <a:lvl1pPr marL="0" indent="0">
              <a:lnSpc>
                <a:spcPct val="100000"/>
              </a:lnSpc>
              <a:spcBef>
                <a:spcPts val="300"/>
              </a:spcBef>
              <a:spcAft>
                <a:spcPts val="300"/>
              </a:spcAft>
              <a:buNone/>
              <a:defRPr sz="1300">
                <a:solidFill>
                  <a:schemeClr val="accent1"/>
                </a:solidFill>
              </a:defRPr>
            </a:lvl1pPr>
            <a:lvl2pPr marL="0" indent="0">
              <a:lnSpc>
                <a:spcPct val="100000"/>
              </a:lnSpc>
              <a:spcBef>
                <a:spcPts val="600"/>
              </a:spcBef>
              <a:spcAft>
                <a:spcPts val="300"/>
              </a:spcAft>
              <a:buNone/>
              <a:tabLst/>
              <a:defRPr sz="1200"/>
            </a:lvl2pPr>
            <a:lvl3pPr marL="133350" indent="-133350">
              <a:lnSpc>
                <a:spcPct val="100000"/>
              </a:lnSpc>
              <a:spcBef>
                <a:spcPts val="0"/>
              </a:spcBef>
              <a:spcAft>
                <a:spcPts val="300"/>
              </a:spcAft>
              <a:buClr>
                <a:schemeClr val="accent1"/>
              </a:buClr>
              <a:tabLst/>
              <a:defRPr sz="1200"/>
            </a:lvl3pPr>
            <a:lvl4pPr marL="266700" indent="-119857">
              <a:lnSpc>
                <a:spcPct val="100000"/>
              </a:lnSpc>
              <a:spcBef>
                <a:spcPts val="300"/>
              </a:spcBef>
              <a:spcAft>
                <a:spcPts val="0"/>
              </a:spcAft>
              <a:buFont typeface=".AppleSystemUIFont" charset="-120"/>
              <a:buChar char="–"/>
              <a:tabLst/>
              <a:defRPr sz="1200"/>
            </a:lvl4pPr>
            <a:lvl5pPr marL="227013" indent="-93663">
              <a:lnSpc>
                <a:spcPct val="100000"/>
              </a:lnSpc>
              <a:spcBef>
                <a:spcPts val="300"/>
              </a:spcBef>
              <a:buFont typeface="+mj-lt"/>
              <a:buAutoNum type="arabicPeriod"/>
              <a:tabLst/>
              <a:defRPr sz="1200"/>
            </a:lvl5pPr>
          </a:lstStyle>
          <a:p>
            <a:pPr lvl="0"/>
            <a:r>
              <a:rPr lang="en-US" dirty="0"/>
              <a:t>Click to edit Master text styles</a:t>
            </a:r>
          </a:p>
        </p:txBody>
      </p:sp>
      <p:sp>
        <p:nvSpPr>
          <p:cNvPr id="162" name="Text Placeholder 5"/>
          <p:cNvSpPr>
            <a:spLocks noGrp="1"/>
          </p:cNvSpPr>
          <p:nvPr>
            <p:ph type="body" sz="quarter" idx="12"/>
          </p:nvPr>
        </p:nvSpPr>
        <p:spPr>
          <a:xfrm>
            <a:off x="672695" y="2579901"/>
            <a:ext cx="7003952" cy="2915117"/>
          </a:xfrm>
        </p:spPr>
        <p:txBody>
          <a:bodyPr lIns="0" tIns="0" rIns="0" bIns="0" numCol="2" spcCol="720000">
            <a:noAutofit/>
          </a:bodyPr>
          <a:lstStyle>
            <a:lvl1pPr marL="0" indent="0">
              <a:lnSpc>
                <a:spcPct val="100000"/>
              </a:lnSpc>
              <a:spcBef>
                <a:spcPts val="600"/>
              </a:spcBef>
              <a:spcAft>
                <a:spcPts val="300"/>
              </a:spcAft>
              <a:buNone/>
              <a:defRPr sz="1200">
                <a:solidFill>
                  <a:schemeClr val="tx1"/>
                </a:solidFill>
              </a:defRPr>
            </a:lvl1pPr>
            <a:lvl2pPr marL="171450" indent="-171450">
              <a:lnSpc>
                <a:spcPct val="100000"/>
              </a:lnSpc>
              <a:spcBef>
                <a:spcPts val="600"/>
              </a:spcBef>
              <a:spcAft>
                <a:spcPts val="300"/>
              </a:spcAft>
              <a:buFont typeface="Arial" charset="0"/>
              <a:buChar char="•"/>
              <a:tabLst/>
              <a:defRPr sz="1200">
                <a:solidFill>
                  <a:schemeClr val="tx1"/>
                </a:solidFill>
              </a:defRPr>
            </a:lvl2pPr>
            <a:lvl3pPr marL="317500" indent="-134938">
              <a:lnSpc>
                <a:spcPct val="100000"/>
              </a:lnSpc>
              <a:spcBef>
                <a:spcPts val="600"/>
              </a:spcBef>
              <a:spcAft>
                <a:spcPts val="300"/>
              </a:spcAft>
              <a:buClr>
                <a:schemeClr val="accent1"/>
              </a:buClr>
              <a:tabLst/>
              <a:defRPr sz="1200">
                <a:solidFill>
                  <a:schemeClr val="tx1"/>
                </a:solidFill>
              </a:defRPr>
            </a:lvl3pPr>
            <a:lvl4pPr marL="468313" indent="-150813">
              <a:lnSpc>
                <a:spcPct val="100000"/>
              </a:lnSpc>
              <a:spcBef>
                <a:spcPts val="600"/>
              </a:spcBef>
              <a:spcAft>
                <a:spcPts val="0"/>
              </a:spcAft>
              <a:buFont typeface=".AppleSystemUIFont" charset="-120"/>
              <a:buChar char="–"/>
              <a:tabLst/>
              <a:defRPr sz="1200">
                <a:solidFill>
                  <a:schemeClr val="tx1"/>
                </a:solidFill>
              </a:defRPr>
            </a:lvl4pPr>
            <a:lvl5pPr marL="627063" indent="-158750">
              <a:lnSpc>
                <a:spcPct val="100000"/>
              </a:lnSpc>
              <a:spcBef>
                <a:spcPts val="600"/>
              </a:spcBef>
              <a:buFont typeface="+mj-lt"/>
              <a:buAutoNum type="arabicPeriod"/>
              <a:tabLs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1"/>
          </p:nvPr>
        </p:nvSpPr>
        <p:spPr>
          <a:xfrm>
            <a:off x="495332" y="342900"/>
            <a:ext cx="5401821" cy="269082"/>
          </a:xfrm>
        </p:spPr>
        <p:txBody>
          <a:bodyPr lIns="0" tIns="0" rIns="0" bIns="0" anchor="ctr" anchorCtr="0">
            <a:noAutofit/>
          </a:bodyPr>
          <a:lstStyle>
            <a:lvl1pPr marL="0" indent="0">
              <a:buNone/>
              <a:defRPr sz="700" cap="all" baseline="0">
                <a:solidFill>
                  <a:schemeClr val="bg1"/>
                </a:solidFill>
              </a:defRPr>
            </a:lvl1pPr>
          </a:lstStyle>
          <a:p>
            <a:pPr lvl="0"/>
            <a:r>
              <a:rPr lang="en-US" dirty="0"/>
              <a:t>Click to edit Master text styles</a:t>
            </a:r>
          </a:p>
        </p:txBody>
      </p:sp>
      <p:sp>
        <p:nvSpPr>
          <p:cNvPr id="5" name="Table Placeholder 4"/>
          <p:cNvSpPr>
            <a:spLocks noGrp="1"/>
          </p:cNvSpPr>
          <p:nvPr>
            <p:ph type="tbl" sz="quarter" idx="13"/>
          </p:nvPr>
        </p:nvSpPr>
        <p:spPr>
          <a:xfrm>
            <a:off x="8005490" y="2635835"/>
            <a:ext cx="3828505" cy="2915444"/>
          </a:xfrm>
        </p:spPr>
        <p:txBody>
          <a:bodyPr anchor="ctr" anchorCtr="0">
            <a:normAutofit/>
          </a:bodyPr>
          <a:lstStyle>
            <a:lvl1pPr marL="0" indent="0" algn="ctr">
              <a:buNone/>
              <a:defRPr sz="900" b="1"/>
            </a:lvl1pPr>
          </a:lstStyle>
          <a:p>
            <a:endParaRPr lang="en-US"/>
          </a:p>
        </p:txBody>
      </p:sp>
    </p:spTree>
    <p:extLst>
      <p:ext uri="{BB962C8B-B14F-4D97-AF65-F5344CB8AC3E}">
        <p14:creationId xmlns:p14="http://schemas.microsoft.com/office/powerpoint/2010/main" val="797693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2 column and image">
    <p:bg>
      <p:bgPr>
        <a:solidFill>
          <a:schemeClr val="bg1"/>
        </a:solidFill>
        <a:effectLst/>
      </p:bgPr>
    </p:bg>
    <p:spTree>
      <p:nvGrpSpPr>
        <p:cNvPr id="1" name=""/>
        <p:cNvGrpSpPr/>
        <p:nvPr/>
      </p:nvGrpSpPr>
      <p:grpSpPr>
        <a:xfrm>
          <a:off x="0" y="0"/>
          <a:ext cx="0" cy="0"/>
          <a:chOff x="0" y="0"/>
          <a:chExt cx="0" cy="0"/>
        </a:xfrm>
      </p:grpSpPr>
      <p:sp>
        <p:nvSpPr>
          <p:cNvPr id="5" name="Oval 4"/>
          <p:cNvSpPr/>
          <p:nvPr userDrawn="1"/>
        </p:nvSpPr>
        <p:spPr>
          <a:xfrm>
            <a:off x="8703408" y="2437777"/>
            <a:ext cx="2687851" cy="2687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Picture Placeholder 10"/>
          <p:cNvSpPr>
            <a:spLocks noGrp="1"/>
          </p:cNvSpPr>
          <p:nvPr>
            <p:ph type="pic" sz="quarter" idx="13"/>
          </p:nvPr>
        </p:nvSpPr>
        <p:spPr>
          <a:xfrm>
            <a:off x="8703242" y="3608060"/>
            <a:ext cx="2687812" cy="2687638"/>
          </a:xfrm>
          <a:prstGeom prst="ellipse">
            <a:avLst/>
          </a:prstGeom>
          <a:solidFill>
            <a:schemeClr val="accent4"/>
          </a:solidFill>
        </p:spPr>
        <p:txBody>
          <a:bodyPr anchor="ctr" anchorCtr="0">
            <a:normAutofit/>
          </a:bodyPr>
          <a:lstStyle>
            <a:lvl1pPr marL="0" indent="0" algn="ctr">
              <a:buNone/>
              <a:defRPr sz="900"/>
            </a:lvl1pPr>
          </a:lstStyle>
          <a:p>
            <a:endParaRPr lang="en-US"/>
          </a:p>
        </p:txBody>
      </p:sp>
      <p:grpSp>
        <p:nvGrpSpPr>
          <p:cNvPr id="4" name="Group 3"/>
          <p:cNvGrpSpPr/>
          <p:nvPr userDrawn="1"/>
        </p:nvGrpSpPr>
        <p:grpSpPr>
          <a:xfrm>
            <a:off x="266718" y="0"/>
            <a:ext cx="11914963" cy="2481263"/>
            <a:chOff x="533400" y="0"/>
            <a:chExt cx="23828375" cy="4962525"/>
          </a:xfrm>
        </p:grpSpPr>
        <p:sp>
          <p:nvSpPr>
            <p:cNvPr id="164" name="AutoShape 1"/>
            <p:cNvSpPr>
              <a:spLocks/>
            </p:cNvSpPr>
            <p:nvPr userDrawn="1"/>
          </p:nvSpPr>
          <p:spPr bwMode="auto">
            <a:xfrm>
              <a:off x="5118100" y="0"/>
              <a:ext cx="511175" cy="450850"/>
            </a:xfrm>
            <a:custGeom>
              <a:avLst/>
              <a:gdLst/>
              <a:ahLst/>
              <a:cxnLst/>
              <a:rect l="0" t="0" r="r" b="b"/>
              <a:pathLst>
                <a:path w="21600" h="21600">
                  <a:moveTo>
                    <a:pt x="0" y="0"/>
                  </a:moveTo>
                  <a:lnTo>
                    <a:pt x="66" y="21600"/>
                  </a:lnTo>
                  <a:lnTo>
                    <a:pt x="21600" y="21515"/>
                  </a:lnTo>
                  <a:lnTo>
                    <a:pt x="21534" y="0"/>
                  </a:lnTo>
                  <a:cubicBezTo>
                    <a:pt x="21534" y="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5" name="AutoShape 2"/>
            <p:cNvSpPr>
              <a:spLocks/>
            </p:cNvSpPr>
            <p:nvPr userDrawn="1"/>
          </p:nvSpPr>
          <p:spPr bwMode="auto">
            <a:xfrm>
              <a:off x="3581400" y="0"/>
              <a:ext cx="511175" cy="457200"/>
            </a:xfrm>
            <a:custGeom>
              <a:avLst/>
              <a:gdLst/>
              <a:ahLst/>
              <a:cxnLst/>
              <a:rect l="0" t="0" r="r" b="b"/>
              <a:pathLst>
                <a:path w="21600" h="21600">
                  <a:moveTo>
                    <a:pt x="0" y="0"/>
                  </a:moveTo>
                  <a:lnTo>
                    <a:pt x="68" y="21600"/>
                  </a:lnTo>
                  <a:lnTo>
                    <a:pt x="21600" y="21516"/>
                  </a:lnTo>
                  <a:lnTo>
                    <a:pt x="21533" y="0"/>
                  </a:lnTo>
                  <a:cubicBezTo>
                    <a:pt x="21533" y="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6" name="AutoShape 3"/>
            <p:cNvSpPr>
              <a:spLocks/>
            </p:cNvSpPr>
            <p:nvPr userDrawn="1"/>
          </p:nvSpPr>
          <p:spPr bwMode="auto">
            <a:xfrm>
              <a:off x="4610100" y="965200"/>
              <a:ext cx="511175" cy="511175"/>
            </a:xfrm>
            <a:custGeom>
              <a:avLst/>
              <a:gdLst/>
              <a:ahLst/>
              <a:cxnLst/>
              <a:rect l="0" t="0" r="r" b="b"/>
              <a:pathLst>
                <a:path w="21600" h="21600">
                  <a:moveTo>
                    <a:pt x="21525" y="0"/>
                  </a:moveTo>
                  <a:lnTo>
                    <a:pt x="21600" y="21525"/>
                  </a:lnTo>
                  <a:lnTo>
                    <a:pt x="75" y="21600"/>
                  </a:lnTo>
                  <a:lnTo>
                    <a:pt x="0" y="75"/>
                  </a:lnTo>
                  <a:cubicBezTo>
                    <a:pt x="0" y="75"/>
                    <a:pt x="21525" y="0"/>
                    <a:pt x="21525" y="0"/>
                  </a:cubicBezTo>
                  <a:close/>
                  <a:moveTo>
                    <a:pt x="2152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7" name="AutoShape 4"/>
            <p:cNvSpPr>
              <a:spLocks/>
            </p:cNvSpPr>
            <p:nvPr userDrawn="1"/>
          </p:nvSpPr>
          <p:spPr bwMode="auto">
            <a:xfrm>
              <a:off x="533400" y="40386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8" name="AutoShape 5"/>
            <p:cNvSpPr>
              <a:spLocks/>
            </p:cNvSpPr>
            <p:nvPr userDrawn="1"/>
          </p:nvSpPr>
          <p:spPr bwMode="auto">
            <a:xfrm>
              <a:off x="1562100" y="4546600"/>
              <a:ext cx="511175" cy="415925"/>
            </a:xfrm>
            <a:custGeom>
              <a:avLst/>
              <a:gdLst/>
              <a:ahLst/>
              <a:cxnLst/>
              <a:rect l="0" t="0" r="r" b="b"/>
              <a:pathLst>
                <a:path w="21600" h="21600">
                  <a:moveTo>
                    <a:pt x="0" y="92"/>
                  </a:moveTo>
                  <a:lnTo>
                    <a:pt x="61" y="21600"/>
                  </a:lnTo>
                  <a:lnTo>
                    <a:pt x="21600" y="21600"/>
                  </a:lnTo>
                  <a:lnTo>
                    <a:pt x="21539" y="0"/>
                  </a:lnTo>
                  <a:cubicBezTo>
                    <a:pt x="21539" y="0"/>
                    <a:pt x="0" y="92"/>
                    <a:pt x="0" y="92"/>
                  </a:cubicBezTo>
                  <a:close/>
                  <a:moveTo>
                    <a:pt x="0" y="92"/>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9" name="AutoShape 6"/>
            <p:cNvSpPr>
              <a:spLocks/>
            </p:cNvSpPr>
            <p:nvPr userDrawn="1"/>
          </p:nvSpPr>
          <p:spPr bwMode="auto">
            <a:xfrm>
              <a:off x="16700500" y="25400"/>
              <a:ext cx="511175" cy="477838"/>
            </a:xfrm>
            <a:custGeom>
              <a:avLst/>
              <a:gdLst/>
              <a:ahLst/>
              <a:cxnLst/>
              <a:rect l="0" t="0" r="r" b="b"/>
              <a:pathLst>
                <a:path w="21600" h="21600">
                  <a:moveTo>
                    <a:pt x="0" y="0"/>
                  </a:moveTo>
                  <a:lnTo>
                    <a:pt x="71" y="21600"/>
                  </a:lnTo>
                  <a:lnTo>
                    <a:pt x="21600" y="21520"/>
                  </a:lnTo>
                  <a:lnTo>
                    <a:pt x="21530" y="0"/>
                  </a:lnTo>
                  <a:cubicBezTo>
                    <a:pt x="21530" y="0"/>
                    <a:pt x="0" y="0"/>
                    <a:pt x="0" y="0"/>
                  </a:cubicBezTo>
                  <a:close/>
                  <a:moveTo>
                    <a:pt x="0"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0" name="AutoShape 7"/>
            <p:cNvSpPr>
              <a:spLocks/>
            </p:cNvSpPr>
            <p:nvPr userDrawn="1"/>
          </p:nvSpPr>
          <p:spPr bwMode="auto">
            <a:xfrm>
              <a:off x="16192500" y="25400"/>
              <a:ext cx="511175" cy="479425"/>
            </a:xfrm>
            <a:custGeom>
              <a:avLst/>
              <a:gdLst/>
              <a:ahLst/>
              <a:cxnLst/>
              <a:rect l="0" t="0" r="r" b="b"/>
              <a:pathLst>
                <a:path w="21600" h="21600">
                  <a:moveTo>
                    <a:pt x="0" y="0"/>
                  </a:moveTo>
                  <a:lnTo>
                    <a:pt x="71" y="21600"/>
                  </a:lnTo>
                  <a:lnTo>
                    <a:pt x="21600" y="21519"/>
                  </a:lnTo>
                  <a:lnTo>
                    <a:pt x="21529" y="0"/>
                  </a:lnTo>
                  <a:cubicBezTo>
                    <a:pt x="21529" y="0"/>
                    <a:pt x="0" y="0"/>
                    <a:pt x="0" y="0"/>
                  </a:cubicBezTo>
                  <a:close/>
                  <a:moveTo>
                    <a:pt x="0" y="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1" name="AutoShape 8"/>
            <p:cNvSpPr>
              <a:spLocks/>
            </p:cNvSpPr>
            <p:nvPr userDrawn="1"/>
          </p:nvSpPr>
          <p:spPr bwMode="auto">
            <a:xfrm>
              <a:off x="20789900" y="4826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2" name="AutoShape 9"/>
            <p:cNvSpPr>
              <a:spLocks/>
            </p:cNvSpPr>
            <p:nvPr userDrawn="1"/>
          </p:nvSpPr>
          <p:spPr bwMode="auto">
            <a:xfrm>
              <a:off x="15684500" y="4953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3" name="AutoShape 10"/>
            <p:cNvSpPr>
              <a:spLocks/>
            </p:cNvSpPr>
            <p:nvPr userDrawn="1"/>
          </p:nvSpPr>
          <p:spPr bwMode="auto">
            <a:xfrm>
              <a:off x="14655800" y="5080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4" name="AutoShape 11"/>
            <p:cNvSpPr>
              <a:spLocks/>
            </p:cNvSpPr>
            <p:nvPr userDrawn="1"/>
          </p:nvSpPr>
          <p:spPr bwMode="auto">
            <a:xfrm>
              <a:off x="19253200" y="10033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5" name="AutoShape 12"/>
            <p:cNvSpPr>
              <a:spLocks/>
            </p:cNvSpPr>
            <p:nvPr userDrawn="1"/>
          </p:nvSpPr>
          <p:spPr bwMode="auto">
            <a:xfrm>
              <a:off x="21297900" y="1497013"/>
              <a:ext cx="511175" cy="512762"/>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6" name="AutoShape 13"/>
            <p:cNvSpPr>
              <a:spLocks/>
            </p:cNvSpPr>
            <p:nvPr userDrawn="1"/>
          </p:nvSpPr>
          <p:spPr bwMode="auto">
            <a:xfrm>
              <a:off x="20281900" y="15113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7" name="AutoShape 14"/>
            <p:cNvSpPr>
              <a:spLocks/>
            </p:cNvSpPr>
            <p:nvPr userDrawn="1"/>
          </p:nvSpPr>
          <p:spPr bwMode="auto">
            <a:xfrm>
              <a:off x="19253200" y="1509713"/>
              <a:ext cx="511175" cy="512762"/>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8" name="AutoShape 15"/>
            <p:cNvSpPr>
              <a:spLocks/>
            </p:cNvSpPr>
            <p:nvPr userDrawn="1"/>
          </p:nvSpPr>
          <p:spPr bwMode="auto">
            <a:xfrm>
              <a:off x="17729200" y="1509713"/>
              <a:ext cx="511175" cy="512762"/>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9" name="AutoShape 16"/>
            <p:cNvSpPr>
              <a:spLocks/>
            </p:cNvSpPr>
            <p:nvPr userDrawn="1"/>
          </p:nvSpPr>
          <p:spPr bwMode="auto">
            <a:xfrm>
              <a:off x="15176500" y="15240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0" name="AutoShape 17"/>
            <p:cNvSpPr>
              <a:spLocks/>
            </p:cNvSpPr>
            <p:nvPr userDrawn="1"/>
          </p:nvSpPr>
          <p:spPr bwMode="auto">
            <a:xfrm>
              <a:off x="20789900" y="20193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1" name="AutoShape 18"/>
            <p:cNvSpPr>
              <a:spLocks/>
            </p:cNvSpPr>
            <p:nvPr userDrawn="1"/>
          </p:nvSpPr>
          <p:spPr bwMode="auto">
            <a:xfrm>
              <a:off x="18745200" y="20193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2" name="AutoShape 19"/>
            <p:cNvSpPr>
              <a:spLocks/>
            </p:cNvSpPr>
            <p:nvPr userDrawn="1"/>
          </p:nvSpPr>
          <p:spPr bwMode="auto">
            <a:xfrm>
              <a:off x="21297900" y="25273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3" name="AutoShape 20"/>
            <p:cNvSpPr>
              <a:spLocks/>
            </p:cNvSpPr>
            <p:nvPr userDrawn="1"/>
          </p:nvSpPr>
          <p:spPr bwMode="auto">
            <a:xfrm>
              <a:off x="20789900" y="25273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4" name="AutoShape 21"/>
            <p:cNvSpPr>
              <a:spLocks/>
            </p:cNvSpPr>
            <p:nvPr userDrawn="1"/>
          </p:nvSpPr>
          <p:spPr bwMode="auto">
            <a:xfrm>
              <a:off x="23850600" y="3022600"/>
              <a:ext cx="511175" cy="479425"/>
            </a:xfrm>
            <a:custGeom>
              <a:avLst/>
              <a:gdLst/>
              <a:ahLst/>
              <a:cxnLst/>
              <a:rect l="0" t="0" r="r" b="b"/>
              <a:pathLst>
                <a:path w="21600" h="21600">
                  <a:moveTo>
                    <a:pt x="0" y="80"/>
                  </a:moveTo>
                  <a:lnTo>
                    <a:pt x="71" y="21600"/>
                  </a:lnTo>
                  <a:lnTo>
                    <a:pt x="21600" y="21600"/>
                  </a:lnTo>
                  <a:lnTo>
                    <a:pt x="21529" y="0"/>
                  </a:lnTo>
                  <a:cubicBezTo>
                    <a:pt x="21529" y="0"/>
                    <a:pt x="0" y="80"/>
                    <a:pt x="0" y="80"/>
                  </a:cubicBezTo>
                  <a:close/>
                  <a:moveTo>
                    <a:pt x="0" y="8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5" name="AutoShape 22"/>
            <p:cNvSpPr>
              <a:spLocks/>
            </p:cNvSpPr>
            <p:nvPr userDrawn="1"/>
          </p:nvSpPr>
          <p:spPr bwMode="auto">
            <a:xfrm>
              <a:off x="23342600" y="3021013"/>
              <a:ext cx="511175" cy="479425"/>
            </a:xfrm>
            <a:custGeom>
              <a:avLst/>
              <a:gdLst/>
              <a:ahLst/>
              <a:cxnLst/>
              <a:rect l="0" t="0" r="r" b="b"/>
              <a:pathLst>
                <a:path w="21600" h="21600">
                  <a:moveTo>
                    <a:pt x="0" y="80"/>
                  </a:moveTo>
                  <a:lnTo>
                    <a:pt x="70" y="21600"/>
                  </a:lnTo>
                  <a:lnTo>
                    <a:pt x="21600" y="21600"/>
                  </a:lnTo>
                  <a:lnTo>
                    <a:pt x="21529" y="0"/>
                  </a:lnTo>
                  <a:cubicBezTo>
                    <a:pt x="21529" y="0"/>
                    <a:pt x="0" y="80"/>
                    <a:pt x="0" y="80"/>
                  </a:cubicBezTo>
                  <a:close/>
                  <a:moveTo>
                    <a:pt x="0" y="8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grpSp>
      <p:sp>
        <p:nvSpPr>
          <p:cNvPr id="2" name="Title 1"/>
          <p:cNvSpPr>
            <a:spLocks noGrp="1"/>
          </p:cNvSpPr>
          <p:nvPr userDrawn="1">
            <p:ph type="ctrTitle"/>
          </p:nvPr>
        </p:nvSpPr>
        <p:spPr>
          <a:xfrm>
            <a:off x="672695" y="1205942"/>
            <a:ext cx="5224225" cy="1046440"/>
          </a:xfrm>
        </p:spPr>
        <p:txBody>
          <a:bodyPr lIns="0" tIns="0" rIns="0" bIns="0" anchor="t" anchorCtr="0">
            <a:noAutofit/>
          </a:bodyPr>
          <a:lstStyle>
            <a:lvl1pPr marL="0" indent="0" algn="l">
              <a:lnSpc>
                <a:spcPts val="3300"/>
              </a:lnSpc>
              <a:tabLst>
                <a:tab pos="1262063" algn="l"/>
                <a:tab pos="1865313" algn="l"/>
              </a:tabLst>
              <a:defRPr sz="3000">
                <a:solidFill>
                  <a:schemeClr val="accent1"/>
                </a:solidFill>
              </a:defRPr>
            </a:lvl1pPr>
          </a:lstStyle>
          <a:p>
            <a:r>
              <a:rPr lang="en-US" dirty="0"/>
              <a:t>Click to edit Master title style</a:t>
            </a:r>
          </a:p>
        </p:txBody>
      </p:sp>
      <p:sp>
        <p:nvSpPr>
          <p:cNvPr id="162" name="Text Placeholder 5"/>
          <p:cNvSpPr>
            <a:spLocks noGrp="1"/>
          </p:cNvSpPr>
          <p:nvPr>
            <p:ph type="body" sz="quarter" idx="12"/>
          </p:nvPr>
        </p:nvSpPr>
        <p:spPr>
          <a:xfrm>
            <a:off x="672695" y="2424953"/>
            <a:ext cx="7364923" cy="3462500"/>
          </a:xfrm>
        </p:spPr>
        <p:txBody>
          <a:bodyPr lIns="0" tIns="0" rIns="0" bIns="0" numCol="1" spcCol="720000">
            <a:noAutofit/>
          </a:bodyPr>
          <a:lstStyle>
            <a:lvl1pPr marL="0" indent="0">
              <a:lnSpc>
                <a:spcPct val="100000"/>
              </a:lnSpc>
              <a:spcBef>
                <a:spcPts val="600"/>
              </a:spcBef>
              <a:spcAft>
                <a:spcPts val="300"/>
              </a:spcAft>
              <a:buNone/>
              <a:defRPr sz="1300">
                <a:solidFill>
                  <a:schemeClr val="accent1"/>
                </a:solidFill>
              </a:defRPr>
            </a:lvl1pPr>
            <a:lvl2pPr marL="0" indent="0">
              <a:lnSpc>
                <a:spcPct val="100000"/>
              </a:lnSpc>
              <a:spcBef>
                <a:spcPts val="600"/>
              </a:spcBef>
              <a:spcAft>
                <a:spcPts val="300"/>
              </a:spcAft>
              <a:buFont typeface="Arial" charset="0"/>
              <a:buNone/>
              <a:tabLst/>
              <a:defRPr sz="1200">
                <a:solidFill>
                  <a:schemeClr val="tx1"/>
                </a:solidFill>
              </a:defRPr>
            </a:lvl2pPr>
            <a:lvl3pPr marL="134938" indent="-127000">
              <a:lnSpc>
                <a:spcPct val="100000"/>
              </a:lnSpc>
              <a:spcBef>
                <a:spcPts val="600"/>
              </a:spcBef>
              <a:spcAft>
                <a:spcPts val="300"/>
              </a:spcAft>
              <a:buClr>
                <a:schemeClr val="accent1"/>
              </a:buClr>
              <a:tabLst/>
              <a:defRPr sz="1200">
                <a:solidFill>
                  <a:schemeClr val="tx1"/>
                </a:solidFill>
              </a:defRPr>
            </a:lvl3pPr>
            <a:lvl4pPr marL="293688" indent="-142875">
              <a:lnSpc>
                <a:spcPct val="100000"/>
              </a:lnSpc>
              <a:spcBef>
                <a:spcPts val="600"/>
              </a:spcBef>
              <a:spcAft>
                <a:spcPts val="0"/>
              </a:spcAft>
              <a:buFont typeface=".AppleSystemUIFont" charset="-120"/>
              <a:buChar char="–"/>
              <a:tabLst/>
              <a:defRPr sz="1200">
                <a:solidFill>
                  <a:schemeClr val="tx1"/>
                </a:solidFill>
              </a:defRPr>
            </a:lvl4pPr>
            <a:lvl5pPr marL="452438" indent="-174625">
              <a:lnSpc>
                <a:spcPct val="100000"/>
              </a:lnSpc>
              <a:spcBef>
                <a:spcPts val="600"/>
              </a:spcBef>
              <a:buFont typeface="+mj-lt"/>
              <a:buAutoNum type="arabicPeriod"/>
              <a:tabLs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1"/>
          </p:nvPr>
        </p:nvSpPr>
        <p:spPr>
          <a:xfrm>
            <a:off x="326880" y="294774"/>
            <a:ext cx="5401821" cy="269082"/>
          </a:xfrm>
        </p:spPr>
        <p:txBody>
          <a:bodyPr lIns="0" tIns="0" rIns="0" bIns="0" anchor="ctr" anchorCtr="0">
            <a:noAutofit/>
          </a:bodyPr>
          <a:lstStyle>
            <a:lvl1pPr marL="0" indent="0">
              <a:buNone/>
              <a:defRPr sz="700" cap="all" baseline="0">
                <a:solidFill>
                  <a:schemeClr val="accent1"/>
                </a:solidFill>
              </a:defRPr>
            </a:lvl1pPr>
          </a:lstStyle>
          <a:p>
            <a:pPr lvl="0"/>
            <a:r>
              <a:rPr lang="en-US" dirty="0"/>
              <a:t>Click to edit Master text styles</a:t>
            </a:r>
          </a:p>
        </p:txBody>
      </p:sp>
      <p:sp>
        <p:nvSpPr>
          <p:cNvPr id="163" name="TextBox 162"/>
          <p:cNvSpPr txBox="1"/>
          <p:nvPr userDrawn="1"/>
        </p:nvSpPr>
        <p:spPr>
          <a:xfrm>
            <a:off x="10677660" y="372036"/>
            <a:ext cx="1171446" cy="107722"/>
          </a:xfrm>
          <a:prstGeom prst="rect">
            <a:avLst/>
          </a:prstGeom>
          <a:noFill/>
        </p:spPr>
        <p:txBody>
          <a:bodyPr wrap="square" lIns="0" tIns="0" rIns="0" bIns="0" rtlCol="0">
            <a:spAutoFit/>
          </a:bodyPr>
          <a:lstStyle/>
          <a:p>
            <a:pPr marL="0" marR="0" lvl="0" indent="0" algn="r" defTabSz="914355" rtl="0" eaLnBrk="1" fontAlgn="auto" latinLnBrk="0" hangingPunct="1">
              <a:lnSpc>
                <a:spcPct val="100000"/>
              </a:lnSpc>
              <a:spcBef>
                <a:spcPts val="0"/>
              </a:spcBef>
              <a:spcAft>
                <a:spcPts val="0"/>
              </a:spcAft>
              <a:buClrTx/>
              <a:buSzTx/>
              <a:buFontTx/>
              <a:buNone/>
              <a:tabLst/>
              <a:defRPr/>
            </a:pPr>
            <a:fld id="{15B00FCE-1FC4-5243-BFE3-0A2F0D5084C4}" type="slidenum">
              <a:rPr lang="en-US" sz="700" smtClean="0">
                <a:solidFill>
                  <a:schemeClr val="accent1"/>
                </a:solidFill>
              </a:rPr>
              <a:pPr marL="0" marR="0" lvl="0" indent="0" algn="r" defTabSz="914355" rtl="0" eaLnBrk="1" fontAlgn="auto" latinLnBrk="0" hangingPunct="1">
                <a:lnSpc>
                  <a:spcPct val="100000"/>
                </a:lnSpc>
                <a:spcBef>
                  <a:spcPts val="0"/>
                </a:spcBef>
                <a:spcAft>
                  <a:spcPts val="0"/>
                </a:spcAft>
                <a:buClrTx/>
                <a:buSzTx/>
                <a:buFontTx/>
                <a:buNone/>
                <a:tabLst/>
                <a:defRPr/>
              </a:pPr>
              <a:t>‹#›</a:t>
            </a:fld>
            <a:endParaRPr lang="en-US" sz="700" dirty="0">
              <a:solidFill>
                <a:schemeClr val="accent1"/>
              </a:solidFill>
            </a:endParaRPr>
          </a:p>
        </p:txBody>
      </p:sp>
    </p:spTree>
    <p:extLst>
      <p:ext uri="{BB962C8B-B14F-4D97-AF65-F5344CB8AC3E}">
        <p14:creationId xmlns:p14="http://schemas.microsoft.com/office/powerpoint/2010/main" val="2066814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large text">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431828" y="6076950"/>
            <a:ext cx="11451383" cy="515938"/>
            <a:chOff x="863600" y="12153900"/>
            <a:chExt cx="22901275" cy="1031875"/>
          </a:xfrm>
        </p:grpSpPr>
        <p:sp>
          <p:nvSpPr>
            <p:cNvPr id="30" name="AutoShape 1"/>
            <p:cNvSpPr>
              <a:spLocks/>
            </p:cNvSpPr>
            <p:nvPr userDrawn="1"/>
          </p:nvSpPr>
          <p:spPr bwMode="auto">
            <a:xfrm>
              <a:off x="8636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1" name="AutoShape 2"/>
            <p:cNvSpPr>
              <a:spLocks/>
            </p:cNvSpPr>
            <p:nvPr userDrawn="1"/>
          </p:nvSpPr>
          <p:spPr bwMode="auto">
            <a:xfrm>
              <a:off x="9906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2" name="AutoShape 3"/>
            <p:cNvSpPr>
              <a:spLocks/>
            </p:cNvSpPr>
            <p:nvPr userDrawn="1"/>
          </p:nvSpPr>
          <p:spPr bwMode="auto">
            <a:xfrm>
              <a:off x="12192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3" name="AutoShape 4"/>
            <p:cNvSpPr>
              <a:spLocks/>
            </p:cNvSpPr>
            <p:nvPr userDrawn="1"/>
          </p:nvSpPr>
          <p:spPr bwMode="auto">
            <a:xfrm>
              <a:off x="12192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4" name="AutoShape 5"/>
            <p:cNvSpPr>
              <a:spLocks/>
            </p:cNvSpPr>
            <p:nvPr userDrawn="1"/>
          </p:nvSpPr>
          <p:spPr bwMode="auto">
            <a:xfrm>
              <a:off x="12192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5" name="AutoShape 6"/>
            <p:cNvSpPr>
              <a:spLocks/>
            </p:cNvSpPr>
            <p:nvPr userDrawn="1"/>
          </p:nvSpPr>
          <p:spPr bwMode="auto">
            <a:xfrm>
              <a:off x="13462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6" name="AutoShape 7"/>
            <p:cNvSpPr>
              <a:spLocks/>
            </p:cNvSpPr>
            <p:nvPr userDrawn="1"/>
          </p:nvSpPr>
          <p:spPr bwMode="auto">
            <a:xfrm>
              <a:off x="13462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7" name="AutoShape 8"/>
            <p:cNvSpPr>
              <a:spLocks/>
            </p:cNvSpPr>
            <p:nvPr userDrawn="1"/>
          </p:nvSpPr>
          <p:spPr bwMode="auto">
            <a:xfrm>
              <a:off x="13462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38" name="AutoShape 9"/>
            <p:cNvSpPr>
              <a:spLocks/>
            </p:cNvSpPr>
            <p:nvPr userDrawn="1"/>
          </p:nvSpPr>
          <p:spPr bwMode="auto">
            <a:xfrm>
              <a:off x="14605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2" name="AutoShape 10"/>
            <p:cNvSpPr>
              <a:spLocks/>
            </p:cNvSpPr>
            <p:nvPr userDrawn="1"/>
          </p:nvSpPr>
          <p:spPr bwMode="auto">
            <a:xfrm>
              <a:off x="22860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4" name="AutoShape 11"/>
            <p:cNvSpPr>
              <a:spLocks/>
            </p:cNvSpPr>
            <p:nvPr userDrawn="1"/>
          </p:nvSpPr>
          <p:spPr bwMode="auto">
            <a:xfrm>
              <a:off x="27559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5" name="AutoShape 12"/>
            <p:cNvSpPr>
              <a:spLocks/>
            </p:cNvSpPr>
            <p:nvPr userDrawn="1"/>
          </p:nvSpPr>
          <p:spPr bwMode="auto">
            <a:xfrm>
              <a:off x="41783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46" name="AutoShape 13"/>
            <p:cNvSpPr>
              <a:spLocks/>
            </p:cNvSpPr>
            <p:nvPr userDrawn="1"/>
          </p:nvSpPr>
          <p:spPr bwMode="auto">
            <a:xfrm>
              <a:off x="43053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59" name="AutoShape 14"/>
            <p:cNvSpPr>
              <a:spLocks/>
            </p:cNvSpPr>
            <p:nvPr userDrawn="1"/>
          </p:nvSpPr>
          <p:spPr bwMode="auto">
            <a:xfrm>
              <a:off x="43053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0" name="AutoShape 15"/>
            <p:cNvSpPr>
              <a:spLocks/>
            </p:cNvSpPr>
            <p:nvPr userDrawn="1"/>
          </p:nvSpPr>
          <p:spPr bwMode="auto">
            <a:xfrm>
              <a:off x="43053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1" name="AutoShape 16"/>
            <p:cNvSpPr>
              <a:spLocks/>
            </p:cNvSpPr>
            <p:nvPr userDrawn="1"/>
          </p:nvSpPr>
          <p:spPr bwMode="auto">
            <a:xfrm>
              <a:off x="43053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2" name="AutoShape 17"/>
            <p:cNvSpPr>
              <a:spLocks/>
            </p:cNvSpPr>
            <p:nvPr userDrawn="1"/>
          </p:nvSpPr>
          <p:spPr bwMode="auto">
            <a:xfrm>
              <a:off x="44196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3" name="AutoShape 18"/>
            <p:cNvSpPr>
              <a:spLocks/>
            </p:cNvSpPr>
            <p:nvPr userDrawn="1"/>
          </p:nvSpPr>
          <p:spPr bwMode="auto">
            <a:xfrm>
              <a:off x="44196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4" name="AutoShape 19"/>
            <p:cNvSpPr>
              <a:spLocks/>
            </p:cNvSpPr>
            <p:nvPr userDrawn="1"/>
          </p:nvSpPr>
          <p:spPr bwMode="auto">
            <a:xfrm>
              <a:off x="44196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5" name="AutoShape 20"/>
            <p:cNvSpPr>
              <a:spLocks/>
            </p:cNvSpPr>
            <p:nvPr userDrawn="1"/>
          </p:nvSpPr>
          <p:spPr bwMode="auto">
            <a:xfrm>
              <a:off x="52451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6" name="AutoShape 21"/>
            <p:cNvSpPr>
              <a:spLocks/>
            </p:cNvSpPr>
            <p:nvPr userDrawn="1"/>
          </p:nvSpPr>
          <p:spPr bwMode="auto">
            <a:xfrm>
              <a:off x="59563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7" name="AutoShape 22"/>
            <p:cNvSpPr>
              <a:spLocks/>
            </p:cNvSpPr>
            <p:nvPr userDrawn="1"/>
          </p:nvSpPr>
          <p:spPr bwMode="auto">
            <a:xfrm>
              <a:off x="60833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1" name="AutoShape 23"/>
            <p:cNvSpPr>
              <a:spLocks/>
            </p:cNvSpPr>
            <p:nvPr userDrawn="1"/>
          </p:nvSpPr>
          <p:spPr bwMode="auto">
            <a:xfrm>
              <a:off x="64389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2" name="AutoShape 24"/>
            <p:cNvSpPr>
              <a:spLocks/>
            </p:cNvSpPr>
            <p:nvPr userDrawn="1"/>
          </p:nvSpPr>
          <p:spPr bwMode="auto">
            <a:xfrm>
              <a:off x="70231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7" name="AutoShape 25"/>
            <p:cNvSpPr>
              <a:spLocks/>
            </p:cNvSpPr>
            <p:nvPr userDrawn="1"/>
          </p:nvSpPr>
          <p:spPr bwMode="auto">
            <a:xfrm>
              <a:off x="71374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8" name="AutoShape 26"/>
            <p:cNvSpPr>
              <a:spLocks/>
            </p:cNvSpPr>
            <p:nvPr userDrawn="1"/>
          </p:nvSpPr>
          <p:spPr bwMode="auto">
            <a:xfrm>
              <a:off x="72644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9" name="AutoShape 27"/>
            <p:cNvSpPr>
              <a:spLocks/>
            </p:cNvSpPr>
            <p:nvPr userDrawn="1"/>
          </p:nvSpPr>
          <p:spPr bwMode="auto">
            <a:xfrm>
              <a:off x="73787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0" name="AutoShape 28"/>
            <p:cNvSpPr>
              <a:spLocks/>
            </p:cNvSpPr>
            <p:nvPr userDrawn="1"/>
          </p:nvSpPr>
          <p:spPr bwMode="auto">
            <a:xfrm>
              <a:off x="76200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1" name="AutoShape 29"/>
            <p:cNvSpPr>
              <a:spLocks/>
            </p:cNvSpPr>
            <p:nvPr userDrawn="1"/>
          </p:nvSpPr>
          <p:spPr bwMode="auto">
            <a:xfrm>
              <a:off x="78486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2" name="AutoShape 30"/>
            <p:cNvSpPr>
              <a:spLocks/>
            </p:cNvSpPr>
            <p:nvPr userDrawn="1"/>
          </p:nvSpPr>
          <p:spPr bwMode="auto">
            <a:xfrm>
              <a:off x="79756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3" name="AutoShape 31"/>
            <p:cNvSpPr>
              <a:spLocks/>
            </p:cNvSpPr>
            <p:nvPr userDrawn="1"/>
          </p:nvSpPr>
          <p:spPr bwMode="auto">
            <a:xfrm>
              <a:off x="82042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4" name="AutoShape 32"/>
            <p:cNvSpPr>
              <a:spLocks/>
            </p:cNvSpPr>
            <p:nvPr userDrawn="1"/>
          </p:nvSpPr>
          <p:spPr bwMode="auto">
            <a:xfrm>
              <a:off x="92710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5" name="AutoShape 33"/>
            <p:cNvSpPr>
              <a:spLocks/>
            </p:cNvSpPr>
            <p:nvPr userDrawn="1"/>
          </p:nvSpPr>
          <p:spPr bwMode="auto">
            <a:xfrm>
              <a:off x="92710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6" name="AutoShape 34"/>
            <p:cNvSpPr>
              <a:spLocks/>
            </p:cNvSpPr>
            <p:nvPr userDrawn="1"/>
          </p:nvSpPr>
          <p:spPr bwMode="auto">
            <a:xfrm>
              <a:off x="93980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7" name="AutoShape 35"/>
            <p:cNvSpPr>
              <a:spLocks/>
            </p:cNvSpPr>
            <p:nvPr userDrawn="1"/>
          </p:nvSpPr>
          <p:spPr bwMode="auto">
            <a:xfrm>
              <a:off x="95123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8" name="AutoShape 36"/>
            <p:cNvSpPr>
              <a:spLocks/>
            </p:cNvSpPr>
            <p:nvPr userDrawn="1"/>
          </p:nvSpPr>
          <p:spPr bwMode="auto">
            <a:xfrm>
              <a:off x="96266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89" name="AutoShape 37"/>
            <p:cNvSpPr>
              <a:spLocks/>
            </p:cNvSpPr>
            <p:nvPr userDrawn="1"/>
          </p:nvSpPr>
          <p:spPr bwMode="auto">
            <a:xfrm>
              <a:off x="96266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0" name="AutoShape 38"/>
            <p:cNvSpPr>
              <a:spLocks/>
            </p:cNvSpPr>
            <p:nvPr userDrawn="1"/>
          </p:nvSpPr>
          <p:spPr bwMode="auto">
            <a:xfrm>
              <a:off x="97536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1" name="AutoShape 39"/>
            <p:cNvSpPr>
              <a:spLocks/>
            </p:cNvSpPr>
            <p:nvPr userDrawn="1"/>
          </p:nvSpPr>
          <p:spPr bwMode="auto">
            <a:xfrm>
              <a:off x="97536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2" name="AutoShape 40"/>
            <p:cNvSpPr>
              <a:spLocks/>
            </p:cNvSpPr>
            <p:nvPr userDrawn="1"/>
          </p:nvSpPr>
          <p:spPr bwMode="auto">
            <a:xfrm>
              <a:off x="97536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3" name="AutoShape 41"/>
            <p:cNvSpPr>
              <a:spLocks/>
            </p:cNvSpPr>
            <p:nvPr userDrawn="1"/>
          </p:nvSpPr>
          <p:spPr bwMode="auto">
            <a:xfrm>
              <a:off x="98679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4" name="AutoShape 42"/>
            <p:cNvSpPr>
              <a:spLocks/>
            </p:cNvSpPr>
            <p:nvPr userDrawn="1"/>
          </p:nvSpPr>
          <p:spPr bwMode="auto">
            <a:xfrm>
              <a:off x="99822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5" name="AutoShape 43"/>
            <p:cNvSpPr>
              <a:spLocks/>
            </p:cNvSpPr>
            <p:nvPr userDrawn="1"/>
          </p:nvSpPr>
          <p:spPr bwMode="auto">
            <a:xfrm>
              <a:off x="99822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6" name="AutoShape 44"/>
            <p:cNvSpPr>
              <a:spLocks/>
            </p:cNvSpPr>
            <p:nvPr userDrawn="1"/>
          </p:nvSpPr>
          <p:spPr bwMode="auto">
            <a:xfrm>
              <a:off x="101092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7" name="AutoShape 45"/>
            <p:cNvSpPr>
              <a:spLocks/>
            </p:cNvSpPr>
            <p:nvPr userDrawn="1"/>
          </p:nvSpPr>
          <p:spPr bwMode="auto">
            <a:xfrm>
              <a:off x="102235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8" name="AutoShape 46"/>
            <p:cNvSpPr>
              <a:spLocks/>
            </p:cNvSpPr>
            <p:nvPr userDrawn="1"/>
          </p:nvSpPr>
          <p:spPr bwMode="auto">
            <a:xfrm>
              <a:off x="103378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99" name="AutoShape 47"/>
            <p:cNvSpPr>
              <a:spLocks/>
            </p:cNvSpPr>
            <p:nvPr userDrawn="1"/>
          </p:nvSpPr>
          <p:spPr bwMode="auto">
            <a:xfrm>
              <a:off x="103378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0" name="AutoShape 48"/>
            <p:cNvSpPr>
              <a:spLocks/>
            </p:cNvSpPr>
            <p:nvPr userDrawn="1"/>
          </p:nvSpPr>
          <p:spPr bwMode="auto">
            <a:xfrm>
              <a:off x="105791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1" name="AutoShape 49"/>
            <p:cNvSpPr>
              <a:spLocks/>
            </p:cNvSpPr>
            <p:nvPr userDrawn="1"/>
          </p:nvSpPr>
          <p:spPr bwMode="auto">
            <a:xfrm>
              <a:off x="105791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2" name="AutoShape 50"/>
            <p:cNvSpPr>
              <a:spLocks/>
            </p:cNvSpPr>
            <p:nvPr userDrawn="1"/>
          </p:nvSpPr>
          <p:spPr bwMode="auto">
            <a:xfrm>
              <a:off x="106934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3" name="AutoShape 51"/>
            <p:cNvSpPr>
              <a:spLocks/>
            </p:cNvSpPr>
            <p:nvPr userDrawn="1"/>
          </p:nvSpPr>
          <p:spPr bwMode="auto">
            <a:xfrm>
              <a:off x="106934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4" name="AutoShape 52"/>
            <p:cNvSpPr>
              <a:spLocks/>
            </p:cNvSpPr>
            <p:nvPr userDrawn="1"/>
          </p:nvSpPr>
          <p:spPr bwMode="auto">
            <a:xfrm>
              <a:off x="108204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5" name="AutoShape 53"/>
            <p:cNvSpPr>
              <a:spLocks/>
            </p:cNvSpPr>
            <p:nvPr userDrawn="1"/>
          </p:nvSpPr>
          <p:spPr bwMode="auto">
            <a:xfrm>
              <a:off x="108204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6" name="AutoShape 54"/>
            <p:cNvSpPr>
              <a:spLocks/>
            </p:cNvSpPr>
            <p:nvPr userDrawn="1"/>
          </p:nvSpPr>
          <p:spPr bwMode="auto">
            <a:xfrm>
              <a:off x="108204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7" name="AutoShape 55"/>
            <p:cNvSpPr>
              <a:spLocks/>
            </p:cNvSpPr>
            <p:nvPr userDrawn="1"/>
          </p:nvSpPr>
          <p:spPr bwMode="auto">
            <a:xfrm>
              <a:off x="108204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8" name="AutoShape 56"/>
            <p:cNvSpPr>
              <a:spLocks/>
            </p:cNvSpPr>
            <p:nvPr userDrawn="1"/>
          </p:nvSpPr>
          <p:spPr bwMode="auto">
            <a:xfrm>
              <a:off x="109347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09" name="AutoShape 57"/>
            <p:cNvSpPr>
              <a:spLocks/>
            </p:cNvSpPr>
            <p:nvPr userDrawn="1"/>
          </p:nvSpPr>
          <p:spPr bwMode="auto">
            <a:xfrm>
              <a:off x="109347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0" name="AutoShape 58"/>
            <p:cNvSpPr>
              <a:spLocks/>
            </p:cNvSpPr>
            <p:nvPr userDrawn="1"/>
          </p:nvSpPr>
          <p:spPr bwMode="auto">
            <a:xfrm>
              <a:off x="109347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1" name="AutoShape 59"/>
            <p:cNvSpPr>
              <a:spLocks/>
            </p:cNvSpPr>
            <p:nvPr userDrawn="1"/>
          </p:nvSpPr>
          <p:spPr bwMode="auto">
            <a:xfrm>
              <a:off x="110490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2" name="AutoShape 60"/>
            <p:cNvSpPr>
              <a:spLocks/>
            </p:cNvSpPr>
            <p:nvPr userDrawn="1"/>
          </p:nvSpPr>
          <p:spPr bwMode="auto">
            <a:xfrm>
              <a:off x="111760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3" name="AutoShape 61"/>
            <p:cNvSpPr>
              <a:spLocks/>
            </p:cNvSpPr>
            <p:nvPr userDrawn="1"/>
          </p:nvSpPr>
          <p:spPr bwMode="auto">
            <a:xfrm>
              <a:off x="117602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4" name="AutoShape 62"/>
            <p:cNvSpPr>
              <a:spLocks/>
            </p:cNvSpPr>
            <p:nvPr userDrawn="1"/>
          </p:nvSpPr>
          <p:spPr bwMode="auto">
            <a:xfrm>
              <a:off x="117602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5" name="AutoShape 63"/>
            <p:cNvSpPr>
              <a:spLocks/>
            </p:cNvSpPr>
            <p:nvPr userDrawn="1"/>
          </p:nvSpPr>
          <p:spPr bwMode="auto">
            <a:xfrm>
              <a:off x="120015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6" name="AutoShape 64"/>
            <p:cNvSpPr>
              <a:spLocks/>
            </p:cNvSpPr>
            <p:nvPr userDrawn="1"/>
          </p:nvSpPr>
          <p:spPr bwMode="auto">
            <a:xfrm>
              <a:off x="120015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7" name="AutoShape 65"/>
            <p:cNvSpPr>
              <a:spLocks/>
            </p:cNvSpPr>
            <p:nvPr userDrawn="1"/>
          </p:nvSpPr>
          <p:spPr bwMode="auto">
            <a:xfrm>
              <a:off x="121158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8" name="AutoShape 66"/>
            <p:cNvSpPr>
              <a:spLocks/>
            </p:cNvSpPr>
            <p:nvPr userDrawn="1"/>
          </p:nvSpPr>
          <p:spPr bwMode="auto">
            <a:xfrm>
              <a:off x="122301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19" name="AutoShape 67"/>
            <p:cNvSpPr>
              <a:spLocks/>
            </p:cNvSpPr>
            <p:nvPr userDrawn="1"/>
          </p:nvSpPr>
          <p:spPr bwMode="auto">
            <a:xfrm>
              <a:off x="122301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0" name="AutoShape 68"/>
            <p:cNvSpPr>
              <a:spLocks/>
            </p:cNvSpPr>
            <p:nvPr userDrawn="1"/>
          </p:nvSpPr>
          <p:spPr bwMode="auto">
            <a:xfrm>
              <a:off x="123571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1" name="AutoShape 69"/>
            <p:cNvSpPr>
              <a:spLocks/>
            </p:cNvSpPr>
            <p:nvPr userDrawn="1"/>
          </p:nvSpPr>
          <p:spPr bwMode="auto">
            <a:xfrm>
              <a:off x="123571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2" name="AutoShape 70"/>
            <p:cNvSpPr>
              <a:spLocks/>
            </p:cNvSpPr>
            <p:nvPr userDrawn="1"/>
          </p:nvSpPr>
          <p:spPr bwMode="auto">
            <a:xfrm>
              <a:off x="123571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3" name="AutoShape 71"/>
            <p:cNvSpPr>
              <a:spLocks/>
            </p:cNvSpPr>
            <p:nvPr userDrawn="1"/>
          </p:nvSpPr>
          <p:spPr bwMode="auto">
            <a:xfrm>
              <a:off x="124714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4" name="AutoShape 72"/>
            <p:cNvSpPr>
              <a:spLocks/>
            </p:cNvSpPr>
            <p:nvPr userDrawn="1"/>
          </p:nvSpPr>
          <p:spPr bwMode="auto">
            <a:xfrm>
              <a:off x="124714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5" name="AutoShape 73"/>
            <p:cNvSpPr>
              <a:spLocks/>
            </p:cNvSpPr>
            <p:nvPr userDrawn="1"/>
          </p:nvSpPr>
          <p:spPr bwMode="auto">
            <a:xfrm>
              <a:off x="125857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6" name="AutoShape 74"/>
            <p:cNvSpPr>
              <a:spLocks/>
            </p:cNvSpPr>
            <p:nvPr userDrawn="1"/>
          </p:nvSpPr>
          <p:spPr bwMode="auto">
            <a:xfrm>
              <a:off x="23647400" y="127127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7" name="AutoShape 75"/>
            <p:cNvSpPr>
              <a:spLocks/>
            </p:cNvSpPr>
            <p:nvPr userDrawn="1"/>
          </p:nvSpPr>
          <p:spPr bwMode="auto">
            <a:xfrm>
              <a:off x="23533100" y="130683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8" name="AutoShape 76"/>
            <p:cNvSpPr>
              <a:spLocks/>
            </p:cNvSpPr>
            <p:nvPr userDrawn="1"/>
          </p:nvSpPr>
          <p:spPr bwMode="auto">
            <a:xfrm>
              <a:off x="23533100" y="128270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29" name="AutoShape 77"/>
            <p:cNvSpPr>
              <a:spLocks/>
            </p:cNvSpPr>
            <p:nvPr userDrawn="1"/>
          </p:nvSpPr>
          <p:spPr bwMode="auto">
            <a:xfrm>
              <a:off x="23533100" y="127127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0" name="AutoShape 78"/>
            <p:cNvSpPr>
              <a:spLocks/>
            </p:cNvSpPr>
            <p:nvPr userDrawn="1"/>
          </p:nvSpPr>
          <p:spPr bwMode="auto">
            <a:xfrm>
              <a:off x="23533100" y="122428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1" name="AutoShape 79"/>
            <p:cNvSpPr>
              <a:spLocks/>
            </p:cNvSpPr>
            <p:nvPr userDrawn="1"/>
          </p:nvSpPr>
          <p:spPr bwMode="auto">
            <a:xfrm>
              <a:off x="234188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2" name="AutoShape 80"/>
            <p:cNvSpPr>
              <a:spLocks/>
            </p:cNvSpPr>
            <p:nvPr userDrawn="1"/>
          </p:nvSpPr>
          <p:spPr bwMode="auto">
            <a:xfrm>
              <a:off x="23418800" y="128270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3" name="AutoShape 81"/>
            <p:cNvSpPr>
              <a:spLocks/>
            </p:cNvSpPr>
            <p:nvPr userDrawn="1"/>
          </p:nvSpPr>
          <p:spPr bwMode="auto">
            <a:xfrm>
              <a:off x="23418800" y="127127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4" name="AutoShape 82"/>
            <p:cNvSpPr>
              <a:spLocks/>
            </p:cNvSpPr>
            <p:nvPr userDrawn="1"/>
          </p:nvSpPr>
          <p:spPr bwMode="auto">
            <a:xfrm>
              <a:off x="22580600" y="124714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5" name="AutoShape 83"/>
            <p:cNvSpPr>
              <a:spLocks/>
            </p:cNvSpPr>
            <p:nvPr userDrawn="1"/>
          </p:nvSpPr>
          <p:spPr bwMode="auto">
            <a:xfrm>
              <a:off x="218694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6" name="AutoShape 84"/>
            <p:cNvSpPr>
              <a:spLocks/>
            </p:cNvSpPr>
            <p:nvPr userDrawn="1"/>
          </p:nvSpPr>
          <p:spPr bwMode="auto">
            <a:xfrm>
              <a:off x="21755100" y="12242800"/>
              <a:ext cx="117475" cy="11747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7" name="AutoShape 85"/>
            <p:cNvSpPr>
              <a:spLocks/>
            </p:cNvSpPr>
            <p:nvPr userDrawn="1"/>
          </p:nvSpPr>
          <p:spPr bwMode="auto">
            <a:xfrm>
              <a:off x="213995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8" name="AutoShape 86"/>
            <p:cNvSpPr>
              <a:spLocks/>
            </p:cNvSpPr>
            <p:nvPr userDrawn="1"/>
          </p:nvSpPr>
          <p:spPr bwMode="auto">
            <a:xfrm>
              <a:off x="142621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39" name="AutoShape 87"/>
            <p:cNvSpPr>
              <a:spLocks/>
            </p:cNvSpPr>
            <p:nvPr userDrawn="1"/>
          </p:nvSpPr>
          <p:spPr bwMode="auto">
            <a:xfrm>
              <a:off x="143891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0" name="AutoShape 88"/>
            <p:cNvSpPr>
              <a:spLocks/>
            </p:cNvSpPr>
            <p:nvPr userDrawn="1"/>
          </p:nvSpPr>
          <p:spPr bwMode="auto">
            <a:xfrm>
              <a:off x="14617700" y="12598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1" name="AutoShape 89"/>
            <p:cNvSpPr>
              <a:spLocks/>
            </p:cNvSpPr>
            <p:nvPr userDrawn="1"/>
          </p:nvSpPr>
          <p:spPr bwMode="auto">
            <a:xfrm>
              <a:off x="146177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2" name="AutoShape 90"/>
            <p:cNvSpPr>
              <a:spLocks/>
            </p:cNvSpPr>
            <p:nvPr userDrawn="1"/>
          </p:nvSpPr>
          <p:spPr bwMode="auto">
            <a:xfrm>
              <a:off x="146177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3" name="AutoShape 91"/>
            <p:cNvSpPr>
              <a:spLocks/>
            </p:cNvSpPr>
            <p:nvPr userDrawn="1"/>
          </p:nvSpPr>
          <p:spPr bwMode="auto">
            <a:xfrm>
              <a:off x="147447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4" name="AutoShape 92"/>
            <p:cNvSpPr>
              <a:spLocks/>
            </p:cNvSpPr>
            <p:nvPr userDrawn="1"/>
          </p:nvSpPr>
          <p:spPr bwMode="auto">
            <a:xfrm>
              <a:off x="14744700" y="123571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5" name="AutoShape 93"/>
            <p:cNvSpPr>
              <a:spLocks/>
            </p:cNvSpPr>
            <p:nvPr userDrawn="1"/>
          </p:nvSpPr>
          <p:spPr bwMode="auto">
            <a:xfrm>
              <a:off x="147447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6" name="AutoShape 94"/>
            <p:cNvSpPr>
              <a:spLocks/>
            </p:cNvSpPr>
            <p:nvPr userDrawn="1"/>
          </p:nvSpPr>
          <p:spPr bwMode="auto">
            <a:xfrm>
              <a:off x="148590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7" name="AutoShape 95"/>
            <p:cNvSpPr>
              <a:spLocks/>
            </p:cNvSpPr>
            <p:nvPr userDrawn="1"/>
          </p:nvSpPr>
          <p:spPr bwMode="auto">
            <a:xfrm>
              <a:off x="156845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8" name="AutoShape 96"/>
            <p:cNvSpPr>
              <a:spLocks/>
            </p:cNvSpPr>
            <p:nvPr userDrawn="1"/>
          </p:nvSpPr>
          <p:spPr bwMode="auto">
            <a:xfrm>
              <a:off x="161544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49" name="AutoShape 97"/>
            <p:cNvSpPr>
              <a:spLocks/>
            </p:cNvSpPr>
            <p:nvPr userDrawn="1"/>
          </p:nvSpPr>
          <p:spPr bwMode="auto">
            <a:xfrm>
              <a:off x="175768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0" name="AutoShape 98"/>
            <p:cNvSpPr>
              <a:spLocks/>
            </p:cNvSpPr>
            <p:nvPr userDrawn="1"/>
          </p:nvSpPr>
          <p:spPr bwMode="auto">
            <a:xfrm>
              <a:off x="17703800" y="130683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1" name="AutoShape 99"/>
            <p:cNvSpPr>
              <a:spLocks/>
            </p:cNvSpPr>
            <p:nvPr userDrawn="1"/>
          </p:nvSpPr>
          <p:spPr bwMode="auto">
            <a:xfrm>
              <a:off x="177038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2" name="AutoShape 100"/>
            <p:cNvSpPr>
              <a:spLocks/>
            </p:cNvSpPr>
            <p:nvPr userDrawn="1"/>
          </p:nvSpPr>
          <p:spPr bwMode="auto">
            <a:xfrm>
              <a:off x="177038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3" name="AutoShape 101"/>
            <p:cNvSpPr>
              <a:spLocks/>
            </p:cNvSpPr>
            <p:nvPr userDrawn="1"/>
          </p:nvSpPr>
          <p:spPr bwMode="auto">
            <a:xfrm>
              <a:off x="177038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4" name="AutoShape 102"/>
            <p:cNvSpPr>
              <a:spLocks/>
            </p:cNvSpPr>
            <p:nvPr userDrawn="1"/>
          </p:nvSpPr>
          <p:spPr bwMode="auto">
            <a:xfrm>
              <a:off x="17818100" y="12954000"/>
              <a:ext cx="117475" cy="95250"/>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5" name="AutoShape 103"/>
            <p:cNvSpPr>
              <a:spLocks/>
            </p:cNvSpPr>
            <p:nvPr userDrawn="1"/>
          </p:nvSpPr>
          <p:spPr bwMode="auto">
            <a:xfrm>
              <a:off x="17818100" y="128270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6" name="AutoShape 104"/>
            <p:cNvSpPr>
              <a:spLocks/>
            </p:cNvSpPr>
            <p:nvPr userDrawn="1"/>
          </p:nvSpPr>
          <p:spPr bwMode="auto">
            <a:xfrm>
              <a:off x="17818100" y="127127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7" name="AutoShape 105"/>
            <p:cNvSpPr>
              <a:spLocks/>
            </p:cNvSpPr>
            <p:nvPr userDrawn="1"/>
          </p:nvSpPr>
          <p:spPr bwMode="auto">
            <a:xfrm>
              <a:off x="18643600" y="124714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8" name="AutoShape 106"/>
            <p:cNvSpPr>
              <a:spLocks/>
            </p:cNvSpPr>
            <p:nvPr userDrawn="1"/>
          </p:nvSpPr>
          <p:spPr bwMode="auto">
            <a:xfrm>
              <a:off x="193548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59" name="AutoShape 107"/>
            <p:cNvSpPr>
              <a:spLocks/>
            </p:cNvSpPr>
            <p:nvPr userDrawn="1"/>
          </p:nvSpPr>
          <p:spPr bwMode="auto">
            <a:xfrm>
              <a:off x="19469100" y="12242800"/>
              <a:ext cx="117475" cy="117475"/>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0" name="AutoShape 108"/>
            <p:cNvSpPr>
              <a:spLocks/>
            </p:cNvSpPr>
            <p:nvPr userDrawn="1"/>
          </p:nvSpPr>
          <p:spPr bwMode="auto">
            <a:xfrm>
              <a:off x="19824700" y="12153900"/>
              <a:ext cx="117475" cy="90488"/>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grpSp>
      <p:sp>
        <p:nvSpPr>
          <p:cNvPr id="8" name="Rounded Rectangle 7"/>
          <p:cNvSpPr/>
          <p:nvPr userDrawn="1"/>
        </p:nvSpPr>
        <p:spPr>
          <a:xfrm>
            <a:off x="342922" y="342900"/>
            <a:ext cx="11491260" cy="26894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1" name="TextBox 160"/>
          <p:cNvSpPr txBox="1"/>
          <p:nvPr userDrawn="1"/>
        </p:nvSpPr>
        <p:spPr>
          <a:xfrm>
            <a:off x="10501081" y="423510"/>
            <a:ext cx="1171446" cy="107722"/>
          </a:xfrm>
          <a:prstGeom prst="rect">
            <a:avLst/>
          </a:prstGeom>
          <a:noFill/>
        </p:spPr>
        <p:txBody>
          <a:bodyPr wrap="square" lIns="0" tIns="0" rIns="0" bIns="0" rtlCol="0">
            <a:spAutoFit/>
          </a:bodyPr>
          <a:lstStyle/>
          <a:p>
            <a:pPr marL="0" marR="0" lvl="0" indent="0" algn="r" defTabSz="914355" rtl="0" eaLnBrk="1" fontAlgn="auto" latinLnBrk="0" hangingPunct="1">
              <a:lnSpc>
                <a:spcPct val="100000"/>
              </a:lnSpc>
              <a:spcBef>
                <a:spcPts val="0"/>
              </a:spcBef>
              <a:spcAft>
                <a:spcPts val="0"/>
              </a:spcAft>
              <a:buClrTx/>
              <a:buSzTx/>
              <a:buFontTx/>
              <a:buNone/>
              <a:tabLst/>
              <a:defRPr/>
            </a:pPr>
            <a:fld id="{15B00FCE-1FC4-5243-BFE3-0A2F0D5084C4}" type="slidenum">
              <a:rPr lang="en-US" sz="700" smtClean="0">
                <a:solidFill>
                  <a:schemeClr val="bg1"/>
                </a:solidFill>
              </a:rPr>
              <a:pPr marL="0" marR="0" lvl="0" indent="0" algn="r" defTabSz="914355" rtl="0" eaLnBrk="1" fontAlgn="auto" latinLnBrk="0" hangingPunct="1">
                <a:lnSpc>
                  <a:spcPct val="100000"/>
                </a:lnSpc>
                <a:spcBef>
                  <a:spcPts val="0"/>
                </a:spcBef>
                <a:spcAft>
                  <a:spcPts val="0"/>
                </a:spcAft>
                <a:buClrTx/>
                <a:buSzTx/>
                <a:buFontTx/>
                <a:buNone/>
                <a:tabLst/>
                <a:defRPr/>
              </a:pPr>
              <a:t>‹#›</a:t>
            </a:fld>
            <a:endParaRPr lang="en-US" sz="700" dirty="0">
              <a:solidFill>
                <a:schemeClr val="bg1"/>
              </a:solidFill>
            </a:endParaRPr>
          </a:p>
        </p:txBody>
      </p:sp>
      <p:sp>
        <p:nvSpPr>
          <p:cNvPr id="2" name="Title 1"/>
          <p:cNvSpPr>
            <a:spLocks noGrp="1"/>
          </p:cNvSpPr>
          <p:nvPr userDrawn="1">
            <p:ph type="ctrTitle"/>
          </p:nvPr>
        </p:nvSpPr>
        <p:spPr>
          <a:xfrm>
            <a:off x="672695" y="1205942"/>
            <a:ext cx="5224225" cy="1046440"/>
          </a:xfrm>
        </p:spPr>
        <p:txBody>
          <a:bodyPr lIns="0" tIns="0" rIns="0" bIns="0" anchor="t" anchorCtr="0">
            <a:noAutofit/>
          </a:bodyPr>
          <a:lstStyle>
            <a:lvl1pPr marL="0" indent="0" algn="l">
              <a:lnSpc>
                <a:spcPts val="3300"/>
              </a:lnSpc>
              <a:tabLst>
                <a:tab pos="1262063" algn="l"/>
                <a:tab pos="1865313" algn="l"/>
              </a:tabLst>
              <a:defRPr sz="3000">
                <a:solidFill>
                  <a:schemeClr val="accent1"/>
                </a:solidFill>
              </a:defRPr>
            </a:lvl1pPr>
          </a:lstStyle>
          <a:p>
            <a:r>
              <a:rPr lang="en-US" dirty="0"/>
              <a:t>Click to edit Master title style</a:t>
            </a:r>
          </a:p>
        </p:txBody>
      </p:sp>
      <p:sp>
        <p:nvSpPr>
          <p:cNvPr id="162" name="Text Placeholder 5"/>
          <p:cNvSpPr>
            <a:spLocks noGrp="1"/>
          </p:cNvSpPr>
          <p:nvPr>
            <p:ph type="body" sz="quarter" idx="12"/>
          </p:nvPr>
        </p:nvSpPr>
        <p:spPr>
          <a:xfrm>
            <a:off x="342922" y="2370326"/>
            <a:ext cx="10926502" cy="2915117"/>
          </a:xfrm>
        </p:spPr>
        <p:txBody>
          <a:bodyPr lIns="0" tIns="0" rIns="0" bIns="0" numCol="1" spcCol="720000">
            <a:noAutofit/>
          </a:bodyPr>
          <a:lstStyle>
            <a:lvl1pPr marL="341313" indent="0">
              <a:lnSpc>
                <a:spcPct val="100000"/>
              </a:lnSpc>
              <a:spcBef>
                <a:spcPts val="600"/>
              </a:spcBef>
              <a:spcAft>
                <a:spcPts val="300"/>
              </a:spcAft>
              <a:buNone/>
              <a:tabLst/>
              <a:defRPr sz="2000">
                <a:solidFill>
                  <a:schemeClr val="tx1"/>
                </a:solidFill>
              </a:defRPr>
            </a:lvl1pPr>
            <a:lvl2pPr marL="317500" indent="-317500">
              <a:lnSpc>
                <a:spcPct val="100000"/>
              </a:lnSpc>
              <a:spcBef>
                <a:spcPts val="600"/>
              </a:spcBef>
              <a:spcAft>
                <a:spcPts val="300"/>
              </a:spcAft>
              <a:buClr>
                <a:schemeClr val="accent1"/>
              </a:buClr>
              <a:buFont typeface="Arial" charset="0"/>
              <a:buChar char="•"/>
              <a:tabLst/>
              <a:defRPr sz="2000">
                <a:solidFill>
                  <a:schemeClr val="tx1"/>
                </a:solidFill>
              </a:defRPr>
            </a:lvl2pPr>
            <a:lvl3pPr marL="539750" indent="-182563">
              <a:lnSpc>
                <a:spcPct val="100000"/>
              </a:lnSpc>
              <a:spcBef>
                <a:spcPts val="600"/>
              </a:spcBef>
              <a:spcAft>
                <a:spcPts val="300"/>
              </a:spcAft>
              <a:buClr>
                <a:schemeClr val="tx1"/>
              </a:buClr>
              <a:tabLst/>
              <a:defRPr sz="2000">
                <a:solidFill>
                  <a:schemeClr val="tx1"/>
                </a:solidFill>
              </a:defRPr>
            </a:lvl3pPr>
            <a:lvl4pPr marL="825500" indent="-261938">
              <a:lnSpc>
                <a:spcPct val="100000"/>
              </a:lnSpc>
              <a:spcBef>
                <a:spcPts val="600"/>
              </a:spcBef>
              <a:spcAft>
                <a:spcPts val="0"/>
              </a:spcAft>
              <a:buFont typeface=".AppleSystemUIFont" charset="-120"/>
              <a:buChar char="–"/>
              <a:tabLst/>
              <a:defRPr sz="2000">
                <a:solidFill>
                  <a:schemeClr val="tx1"/>
                </a:solidFill>
              </a:defRPr>
            </a:lvl4pPr>
            <a:lvl5pPr marL="825500" indent="-285750">
              <a:lnSpc>
                <a:spcPct val="100000"/>
              </a:lnSpc>
              <a:spcBef>
                <a:spcPts val="600"/>
              </a:spcBef>
              <a:buFont typeface="+mj-lt"/>
              <a:buAutoNum type="arabicPeriod"/>
              <a:tabLst/>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1"/>
          </p:nvPr>
        </p:nvSpPr>
        <p:spPr>
          <a:xfrm>
            <a:off x="495332" y="342900"/>
            <a:ext cx="5401821" cy="269082"/>
          </a:xfrm>
        </p:spPr>
        <p:txBody>
          <a:bodyPr lIns="0" tIns="0" rIns="0" bIns="0" anchor="ctr" anchorCtr="0">
            <a:noAutofit/>
          </a:bodyPr>
          <a:lstStyle>
            <a:lvl1pPr marL="0" indent="0">
              <a:buNone/>
              <a:defRPr sz="700" cap="all" baseline="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081106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large text">
    <p:bg>
      <p:bgPr>
        <a:solidFill>
          <a:schemeClr val="bg1"/>
        </a:solidFill>
        <a:effectLst/>
      </p:bgPr>
    </p:bg>
    <p:spTree>
      <p:nvGrpSpPr>
        <p:cNvPr id="1" name=""/>
        <p:cNvGrpSpPr/>
        <p:nvPr/>
      </p:nvGrpSpPr>
      <p:grpSpPr>
        <a:xfrm>
          <a:off x="0" y="0"/>
          <a:ext cx="0" cy="0"/>
          <a:chOff x="0" y="0"/>
          <a:chExt cx="0" cy="0"/>
        </a:xfrm>
      </p:grpSpPr>
      <p:grpSp>
        <p:nvGrpSpPr>
          <p:cNvPr id="163" name="Group 162"/>
          <p:cNvGrpSpPr/>
          <p:nvPr userDrawn="1"/>
        </p:nvGrpSpPr>
        <p:grpSpPr>
          <a:xfrm>
            <a:off x="266718" y="0"/>
            <a:ext cx="11914963" cy="2274888"/>
            <a:chOff x="533400" y="0"/>
            <a:chExt cx="23828375" cy="4549775"/>
          </a:xfrm>
        </p:grpSpPr>
        <p:sp>
          <p:nvSpPr>
            <p:cNvPr id="164" name="AutoShape 1"/>
            <p:cNvSpPr>
              <a:spLocks/>
            </p:cNvSpPr>
            <p:nvPr userDrawn="1"/>
          </p:nvSpPr>
          <p:spPr bwMode="auto">
            <a:xfrm>
              <a:off x="5118100" y="0"/>
              <a:ext cx="511175" cy="450850"/>
            </a:xfrm>
            <a:custGeom>
              <a:avLst/>
              <a:gdLst/>
              <a:ahLst/>
              <a:cxnLst/>
              <a:rect l="0" t="0" r="r" b="b"/>
              <a:pathLst>
                <a:path w="21600" h="21600">
                  <a:moveTo>
                    <a:pt x="0" y="0"/>
                  </a:moveTo>
                  <a:lnTo>
                    <a:pt x="66" y="21600"/>
                  </a:lnTo>
                  <a:lnTo>
                    <a:pt x="21600" y="21515"/>
                  </a:lnTo>
                  <a:lnTo>
                    <a:pt x="21534" y="0"/>
                  </a:lnTo>
                  <a:cubicBezTo>
                    <a:pt x="21534" y="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5" name="AutoShape 2"/>
            <p:cNvSpPr>
              <a:spLocks/>
            </p:cNvSpPr>
            <p:nvPr userDrawn="1"/>
          </p:nvSpPr>
          <p:spPr bwMode="auto">
            <a:xfrm>
              <a:off x="3581400" y="0"/>
              <a:ext cx="511175" cy="457200"/>
            </a:xfrm>
            <a:custGeom>
              <a:avLst/>
              <a:gdLst/>
              <a:ahLst/>
              <a:cxnLst/>
              <a:rect l="0" t="0" r="r" b="b"/>
              <a:pathLst>
                <a:path w="21600" h="21600">
                  <a:moveTo>
                    <a:pt x="0" y="0"/>
                  </a:moveTo>
                  <a:lnTo>
                    <a:pt x="68" y="21600"/>
                  </a:lnTo>
                  <a:lnTo>
                    <a:pt x="21600" y="21516"/>
                  </a:lnTo>
                  <a:lnTo>
                    <a:pt x="21533" y="0"/>
                  </a:lnTo>
                  <a:cubicBezTo>
                    <a:pt x="21533" y="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6" name="AutoShape 3"/>
            <p:cNvSpPr>
              <a:spLocks/>
            </p:cNvSpPr>
            <p:nvPr userDrawn="1"/>
          </p:nvSpPr>
          <p:spPr bwMode="auto">
            <a:xfrm>
              <a:off x="4610100" y="965200"/>
              <a:ext cx="511175" cy="511175"/>
            </a:xfrm>
            <a:custGeom>
              <a:avLst/>
              <a:gdLst/>
              <a:ahLst/>
              <a:cxnLst/>
              <a:rect l="0" t="0" r="r" b="b"/>
              <a:pathLst>
                <a:path w="21600" h="21600">
                  <a:moveTo>
                    <a:pt x="21525" y="0"/>
                  </a:moveTo>
                  <a:lnTo>
                    <a:pt x="21600" y="21525"/>
                  </a:lnTo>
                  <a:lnTo>
                    <a:pt x="75" y="21600"/>
                  </a:lnTo>
                  <a:lnTo>
                    <a:pt x="0" y="75"/>
                  </a:lnTo>
                  <a:cubicBezTo>
                    <a:pt x="0" y="75"/>
                    <a:pt x="21525" y="0"/>
                    <a:pt x="21525" y="0"/>
                  </a:cubicBezTo>
                  <a:close/>
                  <a:moveTo>
                    <a:pt x="2152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7" name="AutoShape 4"/>
            <p:cNvSpPr>
              <a:spLocks/>
            </p:cNvSpPr>
            <p:nvPr userDrawn="1"/>
          </p:nvSpPr>
          <p:spPr bwMode="auto">
            <a:xfrm>
              <a:off x="533400" y="40386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69" name="AutoShape 6"/>
            <p:cNvSpPr>
              <a:spLocks/>
            </p:cNvSpPr>
            <p:nvPr userDrawn="1"/>
          </p:nvSpPr>
          <p:spPr bwMode="auto">
            <a:xfrm>
              <a:off x="16700500" y="25400"/>
              <a:ext cx="511175" cy="477838"/>
            </a:xfrm>
            <a:custGeom>
              <a:avLst/>
              <a:gdLst/>
              <a:ahLst/>
              <a:cxnLst/>
              <a:rect l="0" t="0" r="r" b="b"/>
              <a:pathLst>
                <a:path w="21600" h="21600">
                  <a:moveTo>
                    <a:pt x="0" y="0"/>
                  </a:moveTo>
                  <a:lnTo>
                    <a:pt x="71" y="21600"/>
                  </a:lnTo>
                  <a:lnTo>
                    <a:pt x="21600" y="21520"/>
                  </a:lnTo>
                  <a:lnTo>
                    <a:pt x="21530" y="0"/>
                  </a:lnTo>
                  <a:cubicBezTo>
                    <a:pt x="21530" y="0"/>
                    <a:pt x="0" y="0"/>
                    <a:pt x="0" y="0"/>
                  </a:cubicBezTo>
                  <a:close/>
                  <a:moveTo>
                    <a:pt x="0"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0" name="AutoShape 7"/>
            <p:cNvSpPr>
              <a:spLocks/>
            </p:cNvSpPr>
            <p:nvPr userDrawn="1"/>
          </p:nvSpPr>
          <p:spPr bwMode="auto">
            <a:xfrm>
              <a:off x="16192500" y="25400"/>
              <a:ext cx="511175" cy="479425"/>
            </a:xfrm>
            <a:custGeom>
              <a:avLst/>
              <a:gdLst/>
              <a:ahLst/>
              <a:cxnLst/>
              <a:rect l="0" t="0" r="r" b="b"/>
              <a:pathLst>
                <a:path w="21600" h="21600">
                  <a:moveTo>
                    <a:pt x="0" y="0"/>
                  </a:moveTo>
                  <a:lnTo>
                    <a:pt x="71" y="21600"/>
                  </a:lnTo>
                  <a:lnTo>
                    <a:pt x="21600" y="21519"/>
                  </a:lnTo>
                  <a:lnTo>
                    <a:pt x="21529" y="0"/>
                  </a:lnTo>
                  <a:cubicBezTo>
                    <a:pt x="21529" y="0"/>
                    <a:pt x="0" y="0"/>
                    <a:pt x="0" y="0"/>
                  </a:cubicBezTo>
                  <a:close/>
                  <a:moveTo>
                    <a:pt x="0" y="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1" name="AutoShape 8"/>
            <p:cNvSpPr>
              <a:spLocks/>
            </p:cNvSpPr>
            <p:nvPr userDrawn="1"/>
          </p:nvSpPr>
          <p:spPr bwMode="auto">
            <a:xfrm>
              <a:off x="20789900" y="4826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2" name="AutoShape 9"/>
            <p:cNvSpPr>
              <a:spLocks/>
            </p:cNvSpPr>
            <p:nvPr userDrawn="1"/>
          </p:nvSpPr>
          <p:spPr bwMode="auto">
            <a:xfrm>
              <a:off x="15684500" y="4953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3" name="AutoShape 10"/>
            <p:cNvSpPr>
              <a:spLocks/>
            </p:cNvSpPr>
            <p:nvPr userDrawn="1"/>
          </p:nvSpPr>
          <p:spPr bwMode="auto">
            <a:xfrm>
              <a:off x="14655800" y="5080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4" name="AutoShape 11"/>
            <p:cNvSpPr>
              <a:spLocks/>
            </p:cNvSpPr>
            <p:nvPr userDrawn="1"/>
          </p:nvSpPr>
          <p:spPr bwMode="auto">
            <a:xfrm>
              <a:off x="19253200" y="10033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5" name="AutoShape 12"/>
            <p:cNvSpPr>
              <a:spLocks/>
            </p:cNvSpPr>
            <p:nvPr userDrawn="1"/>
          </p:nvSpPr>
          <p:spPr bwMode="auto">
            <a:xfrm>
              <a:off x="21297900" y="1497013"/>
              <a:ext cx="511175" cy="512762"/>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6" name="AutoShape 13"/>
            <p:cNvSpPr>
              <a:spLocks/>
            </p:cNvSpPr>
            <p:nvPr userDrawn="1"/>
          </p:nvSpPr>
          <p:spPr bwMode="auto">
            <a:xfrm>
              <a:off x="20281900" y="15113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7" name="AutoShape 14"/>
            <p:cNvSpPr>
              <a:spLocks/>
            </p:cNvSpPr>
            <p:nvPr userDrawn="1"/>
          </p:nvSpPr>
          <p:spPr bwMode="auto">
            <a:xfrm>
              <a:off x="19253200" y="1509713"/>
              <a:ext cx="511175" cy="512762"/>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8" name="AutoShape 15"/>
            <p:cNvSpPr>
              <a:spLocks/>
            </p:cNvSpPr>
            <p:nvPr userDrawn="1"/>
          </p:nvSpPr>
          <p:spPr bwMode="auto">
            <a:xfrm>
              <a:off x="17729200" y="1509713"/>
              <a:ext cx="511175" cy="512762"/>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79" name="AutoShape 16"/>
            <p:cNvSpPr>
              <a:spLocks/>
            </p:cNvSpPr>
            <p:nvPr userDrawn="1"/>
          </p:nvSpPr>
          <p:spPr bwMode="auto">
            <a:xfrm>
              <a:off x="15176500" y="15240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0" name="AutoShape 17"/>
            <p:cNvSpPr>
              <a:spLocks/>
            </p:cNvSpPr>
            <p:nvPr userDrawn="1"/>
          </p:nvSpPr>
          <p:spPr bwMode="auto">
            <a:xfrm>
              <a:off x="20789900" y="20193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1" name="AutoShape 18"/>
            <p:cNvSpPr>
              <a:spLocks/>
            </p:cNvSpPr>
            <p:nvPr userDrawn="1"/>
          </p:nvSpPr>
          <p:spPr bwMode="auto">
            <a:xfrm>
              <a:off x="18745200" y="20193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2" name="AutoShape 19"/>
            <p:cNvSpPr>
              <a:spLocks/>
            </p:cNvSpPr>
            <p:nvPr userDrawn="1"/>
          </p:nvSpPr>
          <p:spPr bwMode="auto">
            <a:xfrm>
              <a:off x="21297900" y="25273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3" name="AutoShape 20"/>
            <p:cNvSpPr>
              <a:spLocks/>
            </p:cNvSpPr>
            <p:nvPr userDrawn="1"/>
          </p:nvSpPr>
          <p:spPr bwMode="auto">
            <a:xfrm>
              <a:off x="20789900" y="2527300"/>
              <a:ext cx="511175" cy="511175"/>
            </a:xfrm>
            <a:custGeom>
              <a:avLst/>
              <a:gdLst/>
              <a:ahLst/>
              <a:cxnLst/>
              <a:rect l="0" t="0" r="r" b="b"/>
              <a:pathLst>
                <a:path w="21600" h="21600">
                  <a:moveTo>
                    <a:pt x="21525" y="0"/>
                  </a:moveTo>
                  <a:lnTo>
                    <a:pt x="21600" y="21525"/>
                  </a:lnTo>
                  <a:lnTo>
                    <a:pt x="76" y="21600"/>
                  </a:lnTo>
                  <a:lnTo>
                    <a:pt x="0" y="75"/>
                  </a:lnTo>
                  <a:cubicBezTo>
                    <a:pt x="0" y="75"/>
                    <a:pt x="21525" y="0"/>
                    <a:pt x="21525" y="0"/>
                  </a:cubicBezTo>
                  <a:close/>
                  <a:moveTo>
                    <a:pt x="2152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4" name="AutoShape 21"/>
            <p:cNvSpPr>
              <a:spLocks/>
            </p:cNvSpPr>
            <p:nvPr userDrawn="1"/>
          </p:nvSpPr>
          <p:spPr bwMode="auto">
            <a:xfrm>
              <a:off x="23850600" y="3022600"/>
              <a:ext cx="511175" cy="479425"/>
            </a:xfrm>
            <a:custGeom>
              <a:avLst/>
              <a:gdLst/>
              <a:ahLst/>
              <a:cxnLst/>
              <a:rect l="0" t="0" r="r" b="b"/>
              <a:pathLst>
                <a:path w="21600" h="21600">
                  <a:moveTo>
                    <a:pt x="0" y="80"/>
                  </a:moveTo>
                  <a:lnTo>
                    <a:pt x="71" y="21600"/>
                  </a:lnTo>
                  <a:lnTo>
                    <a:pt x="21600" y="21600"/>
                  </a:lnTo>
                  <a:lnTo>
                    <a:pt x="21529" y="0"/>
                  </a:lnTo>
                  <a:cubicBezTo>
                    <a:pt x="21529" y="0"/>
                    <a:pt x="0" y="80"/>
                    <a:pt x="0" y="80"/>
                  </a:cubicBezTo>
                  <a:close/>
                  <a:moveTo>
                    <a:pt x="0" y="8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185" name="AutoShape 22"/>
            <p:cNvSpPr>
              <a:spLocks/>
            </p:cNvSpPr>
            <p:nvPr userDrawn="1"/>
          </p:nvSpPr>
          <p:spPr bwMode="auto">
            <a:xfrm>
              <a:off x="23342600" y="3021013"/>
              <a:ext cx="511175" cy="479425"/>
            </a:xfrm>
            <a:custGeom>
              <a:avLst/>
              <a:gdLst/>
              <a:ahLst/>
              <a:cxnLst/>
              <a:rect l="0" t="0" r="r" b="b"/>
              <a:pathLst>
                <a:path w="21600" h="21600">
                  <a:moveTo>
                    <a:pt x="0" y="80"/>
                  </a:moveTo>
                  <a:lnTo>
                    <a:pt x="70" y="21600"/>
                  </a:lnTo>
                  <a:lnTo>
                    <a:pt x="21600" y="21600"/>
                  </a:lnTo>
                  <a:lnTo>
                    <a:pt x="21529" y="0"/>
                  </a:lnTo>
                  <a:cubicBezTo>
                    <a:pt x="21529" y="0"/>
                    <a:pt x="0" y="80"/>
                    <a:pt x="0" y="80"/>
                  </a:cubicBezTo>
                  <a:close/>
                  <a:moveTo>
                    <a:pt x="0" y="8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grpSp>
      <p:sp>
        <p:nvSpPr>
          <p:cNvPr id="2" name="Title 1"/>
          <p:cNvSpPr>
            <a:spLocks noGrp="1"/>
          </p:cNvSpPr>
          <p:nvPr userDrawn="1">
            <p:ph type="ctrTitle"/>
          </p:nvPr>
        </p:nvSpPr>
        <p:spPr>
          <a:xfrm>
            <a:off x="672695" y="1205942"/>
            <a:ext cx="5224225" cy="1046440"/>
          </a:xfrm>
        </p:spPr>
        <p:txBody>
          <a:bodyPr lIns="0" tIns="0" rIns="0" bIns="0" anchor="t" anchorCtr="0">
            <a:noAutofit/>
          </a:bodyPr>
          <a:lstStyle>
            <a:lvl1pPr marL="0" indent="0" algn="l">
              <a:lnSpc>
                <a:spcPts val="3300"/>
              </a:lnSpc>
              <a:tabLst>
                <a:tab pos="1262063" algn="l"/>
                <a:tab pos="1865313" algn="l"/>
              </a:tabLst>
              <a:defRPr sz="3000">
                <a:solidFill>
                  <a:schemeClr val="accent1"/>
                </a:solidFill>
              </a:defRPr>
            </a:lvl1pPr>
          </a:lstStyle>
          <a:p>
            <a:r>
              <a:rPr lang="en-US" dirty="0"/>
              <a:t>Click to edit Master title style</a:t>
            </a:r>
          </a:p>
        </p:txBody>
      </p:sp>
      <p:sp>
        <p:nvSpPr>
          <p:cNvPr id="162" name="Text Placeholder 5"/>
          <p:cNvSpPr>
            <a:spLocks noGrp="1"/>
          </p:cNvSpPr>
          <p:nvPr>
            <p:ph type="body" sz="quarter" idx="12"/>
          </p:nvPr>
        </p:nvSpPr>
        <p:spPr>
          <a:xfrm>
            <a:off x="342922" y="2370326"/>
            <a:ext cx="10926502" cy="2915117"/>
          </a:xfrm>
        </p:spPr>
        <p:txBody>
          <a:bodyPr lIns="0" tIns="0" rIns="0" bIns="0" numCol="1" spcCol="720000">
            <a:noAutofit/>
          </a:bodyPr>
          <a:lstStyle>
            <a:lvl1pPr marL="341313" indent="0">
              <a:lnSpc>
                <a:spcPct val="100000"/>
              </a:lnSpc>
              <a:spcBef>
                <a:spcPts val="600"/>
              </a:spcBef>
              <a:spcAft>
                <a:spcPts val="300"/>
              </a:spcAft>
              <a:buNone/>
              <a:tabLst/>
              <a:defRPr sz="2000">
                <a:solidFill>
                  <a:schemeClr val="tx1"/>
                </a:solidFill>
              </a:defRPr>
            </a:lvl1pPr>
            <a:lvl2pPr marL="317500" indent="-317500">
              <a:lnSpc>
                <a:spcPct val="100000"/>
              </a:lnSpc>
              <a:spcBef>
                <a:spcPts val="600"/>
              </a:spcBef>
              <a:spcAft>
                <a:spcPts val="300"/>
              </a:spcAft>
              <a:buClr>
                <a:schemeClr val="accent1"/>
              </a:buClr>
              <a:buFont typeface="Arial" charset="0"/>
              <a:buChar char="•"/>
              <a:tabLst/>
              <a:defRPr sz="2000">
                <a:solidFill>
                  <a:schemeClr val="tx1"/>
                </a:solidFill>
              </a:defRPr>
            </a:lvl2pPr>
            <a:lvl3pPr marL="539750" indent="-182563">
              <a:lnSpc>
                <a:spcPct val="100000"/>
              </a:lnSpc>
              <a:spcBef>
                <a:spcPts val="600"/>
              </a:spcBef>
              <a:spcAft>
                <a:spcPts val="300"/>
              </a:spcAft>
              <a:buClr>
                <a:schemeClr val="tx1"/>
              </a:buClr>
              <a:tabLst/>
              <a:defRPr sz="2000">
                <a:solidFill>
                  <a:schemeClr val="tx1"/>
                </a:solidFill>
              </a:defRPr>
            </a:lvl3pPr>
            <a:lvl4pPr marL="825500" indent="-261938">
              <a:lnSpc>
                <a:spcPct val="100000"/>
              </a:lnSpc>
              <a:spcBef>
                <a:spcPts val="600"/>
              </a:spcBef>
              <a:spcAft>
                <a:spcPts val="0"/>
              </a:spcAft>
              <a:buFont typeface=".AppleSystemUIFont" charset="-120"/>
              <a:buChar char="–"/>
              <a:tabLst/>
              <a:defRPr sz="2000">
                <a:solidFill>
                  <a:schemeClr val="tx1"/>
                </a:solidFill>
              </a:defRPr>
            </a:lvl4pPr>
            <a:lvl5pPr marL="825500" indent="-285750">
              <a:lnSpc>
                <a:spcPct val="100000"/>
              </a:lnSpc>
              <a:spcBef>
                <a:spcPts val="600"/>
              </a:spcBef>
              <a:buFont typeface="+mj-lt"/>
              <a:buAutoNum type="arabicPeriod"/>
              <a:tabLst/>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6" name="Text Placeholder 9"/>
          <p:cNvSpPr>
            <a:spLocks noGrp="1"/>
          </p:cNvSpPr>
          <p:nvPr>
            <p:ph type="body" sz="quarter" idx="11"/>
          </p:nvPr>
        </p:nvSpPr>
        <p:spPr>
          <a:xfrm>
            <a:off x="326880" y="294774"/>
            <a:ext cx="5401821" cy="269082"/>
          </a:xfrm>
        </p:spPr>
        <p:txBody>
          <a:bodyPr lIns="0" tIns="0" rIns="0" bIns="0" anchor="ctr" anchorCtr="0">
            <a:noAutofit/>
          </a:bodyPr>
          <a:lstStyle>
            <a:lvl1pPr marL="0" indent="0">
              <a:buNone/>
              <a:defRPr sz="700" cap="all" baseline="0">
                <a:solidFill>
                  <a:schemeClr val="accent1"/>
                </a:solidFill>
              </a:defRPr>
            </a:lvl1pPr>
          </a:lstStyle>
          <a:p>
            <a:pPr lvl="0"/>
            <a:r>
              <a:rPr lang="en-US" dirty="0"/>
              <a:t>Click to edit Master text styles</a:t>
            </a:r>
          </a:p>
        </p:txBody>
      </p:sp>
      <p:sp>
        <p:nvSpPr>
          <p:cNvPr id="187" name="TextBox 186"/>
          <p:cNvSpPr txBox="1"/>
          <p:nvPr userDrawn="1"/>
        </p:nvSpPr>
        <p:spPr>
          <a:xfrm>
            <a:off x="10677660" y="372036"/>
            <a:ext cx="1171446" cy="107722"/>
          </a:xfrm>
          <a:prstGeom prst="rect">
            <a:avLst/>
          </a:prstGeom>
          <a:noFill/>
        </p:spPr>
        <p:txBody>
          <a:bodyPr wrap="square" lIns="0" tIns="0" rIns="0" bIns="0" rtlCol="0">
            <a:spAutoFit/>
          </a:bodyPr>
          <a:lstStyle/>
          <a:p>
            <a:pPr marL="0" marR="0" lvl="0" indent="0" algn="r" defTabSz="914355" rtl="0" eaLnBrk="1" fontAlgn="auto" latinLnBrk="0" hangingPunct="1">
              <a:lnSpc>
                <a:spcPct val="100000"/>
              </a:lnSpc>
              <a:spcBef>
                <a:spcPts val="0"/>
              </a:spcBef>
              <a:spcAft>
                <a:spcPts val="0"/>
              </a:spcAft>
              <a:buClrTx/>
              <a:buSzTx/>
              <a:buFontTx/>
              <a:buNone/>
              <a:tabLst/>
              <a:defRPr/>
            </a:pPr>
            <a:fld id="{15B00FCE-1FC4-5243-BFE3-0A2F0D5084C4}" type="slidenum">
              <a:rPr lang="en-US" sz="700" smtClean="0">
                <a:solidFill>
                  <a:schemeClr val="accent1"/>
                </a:solidFill>
              </a:rPr>
              <a:pPr marL="0" marR="0" lvl="0" indent="0" algn="r" defTabSz="914355" rtl="0" eaLnBrk="1" fontAlgn="auto" latinLnBrk="0" hangingPunct="1">
                <a:lnSpc>
                  <a:spcPct val="100000"/>
                </a:lnSpc>
                <a:spcBef>
                  <a:spcPts val="0"/>
                </a:spcBef>
                <a:spcAft>
                  <a:spcPts val="0"/>
                </a:spcAft>
                <a:buClrTx/>
                <a:buSzTx/>
                <a:buFontTx/>
                <a:buNone/>
                <a:tabLst/>
                <a:defRPr/>
              </a:pPr>
              <a:t>‹#›</a:t>
            </a:fld>
            <a:endParaRPr lang="en-US" sz="700" dirty="0">
              <a:solidFill>
                <a:schemeClr val="accent1"/>
              </a:solidFill>
            </a:endParaRPr>
          </a:p>
        </p:txBody>
      </p:sp>
    </p:spTree>
    <p:extLst>
      <p:ext uri="{BB962C8B-B14F-4D97-AF65-F5344CB8AC3E}">
        <p14:creationId xmlns:p14="http://schemas.microsoft.com/office/powerpoint/2010/main" val="4147443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grpSp>
        <p:nvGrpSpPr>
          <p:cNvPr id="74" name="Group 73"/>
          <p:cNvGrpSpPr/>
          <p:nvPr userDrawn="1"/>
        </p:nvGrpSpPr>
        <p:grpSpPr>
          <a:xfrm>
            <a:off x="0" y="0"/>
            <a:ext cx="12192000" cy="6878852"/>
            <a:chOff x="774700" y="444500"/>
            <a:chExt cx="22831425" cy="12882563"/>
          </a:xfrm>
        </p:grpSpPr>
        <p:sp>
          <p:nvSpPr>
            <p:cNvPr id="59" name="AutoShape 1"/>
            <p:cNvSpPr>
              <a:spLocks/>
            </p:cNvSpPr>
            <p:nvPr userDrawn="1"/>
          </p:nvSpPr>
          <p:spPr bwMode="auto">
            <a:xfrm>
              <a:off x="774700" y="2552700"/>
              <a:ext cx="2508250" cy="7467600"/>
            </a:xfrm>
            <a:custGeom>
              <a:avLst/>
              <a:gdLst/>
              <a:ahLst/>
              <a:cxnLst/>
              <a:rect l="0" t="0" r="r" b="b"/>
              <a:pathLst>
                <a:path w="21600" h="21600">
                  <a:moveTo>
                    <a:pt x="0" y="21600"/>
                  </a:moveTo>
                  <a:lnTo>
                    <a:pt x="21600" y="18668"/>
                  </a:lnTo>
                  <a:lnTo>
                    <a:pt x="14067" y="7698"/>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0" name="AutoShape 2"/>
            <p:cNvSpPr>
              <a:spLocks/>
            </p:cNvSpPr>
            <p:nvPr userDrawn="1"/>
          </p:nvSpPr>
          <p:spPr bwMode="auto">
            <a:xfrm>
              <a:off x="1930400" y="2171700"/>
              <a:ext cx="8280400" cy="8612188"/>
            </a:xfrm>
            <a:custGeom>
              <a:avLst/>
              <a:gdLst/>
              <a:ahLst/>
              <a:cxnLst/>
              <a:rect l="0" t="0" r="r" b="b"/>
              <a:pathLst>
                <a:path w="21600" h="21600">
                  <a:moveTo>
                    <a:pt x="3659" y="16746"/>
                  </a:moveTo>
                  <a:lnTo>
                    <a:pt x="9755" y="21600"/>
                  </a:lnTo>
                  <a:lnTo>
                    <a:pt x="21600" y="15739"/>
                  </a:lnTo>
                  <a:lnTo>
                    <a:pt x="17941" y="4854"/>
                  </a:lnTo>
                  <a:lnTo>
                    <a:pt x="11845" y="0"/>
                  </a:lnTo>
                  <a:lnTo>
                    <a:pt x="0" y="5861"/>
                  </a:lnTo>
                  <a:cubicBezTo>
                    <a:pt x="0" y="5861"/>
                    <a:pt x="3659" y="16746"/>
                    <a:pt x="3659" y="16746"/>
                  </a:cubicBezTo>
                  <a:close/>
                  <a:moveTo>
                    <a:pt x="3659" y="1674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1" name="AutoShape 3"/>
            <p:cNvSpPr>
              <a:spLocks/>
            </p:cNvSpPr>
            <p:nvPr userDrawn="1"/>
          </p:nvSpPr>
          <p:spPr bwMode="auto">
            <a:xfrm>
              <a:off x="774700" y="9563100"/>
              <a:ext cx="2284413" cy="3762375"/>
            </a:xfrm>
            <a:custGeom>
              <a:avLst/>
              <a:gdLst/>
              <a:ahLst/>
              <a:cxnLst/>
              <a:rect l="0" t="0" r="r" b="b"/>
              <a:pathLst>
                <a:path w="21600" h="21600">
                  <a:moveTo>
                    <a:pt x="0" y="21600"/>
                  </a:moveTo>
                  <a:lnTo>
                    <a:pt x="21600" y="21600"/>
                  </a:lnTo>
                  <a:lnTo>
                    <a:pt x="13210" y="6221"/>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2" name="AutoShape 4"/>
            <p:cNvSpPr>
              <a:spLocks/>
            </p:cNvSpPr>
            <p:nvPr userDrawn="1"/>
          </p:nvSpPr>
          <p:spPr bwMode="auto">
            <a:xfrm>
              <a:off x="15214600" y="2247900"/>
              <a:ext cx="8374063" cy="8461375"/>
            </a:xfrm>
            <a:custGeom>
              <a:avLst/>
              <a:gdLst/>
              <a:ahLst/>
              <a:cxnLst/>
              <a:rect l="0" t="0" r="r" b="b"/>
              <a:pathLst>
                <a:path w="21600" h="21600">
                  <a:moveTo>
                    <a:pt x="0" y="8449"/>
                  </a:moveTo>
                  <a:lnTo>
                    <a:pt x="5636" y="16022"/>
                  </a:lnTo>
                  <a:lnTo>
                    <a:pt x="12209" y="21600"/>
                  </a:lnTo>
                  <a:lnTo>
                    <a:pt x="21600" y="13151"/>
                  </a:lnTo>
                  <a:lnTo>
                    <a:pt x="15964" y="5578"/>
                  </a:lnTo>
                  <a:lnTo>
                    <a:pt x="9391" y="0"/>
                  </a:lnTo>
                  <a:cubicBezTo>
                    <a:pt x="9391" y="0"/>
                    <a:pt x="0" y="8449"/>
                    <a:pt x="0" y="8449"/>
                  </a:cubicBezTo>
                  <a:close/>
                  <a:moveTo>
                    <a:pt x="0" y="844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3" name="AutoShape 5"/>
            <p:cNvSpPr>
              <a:spLocks/>
            </p:cNvSpPr>
            <p:nvPr userDrawn="1"/>
          </p:nvSpPr>
          <p:spPr bwMode="auto">
            <a:xfrm>
              <a:off x="2882900" y="8775700"/>
              <a:ext cx="6864350" cy="4549775"/>
            </a:xfrm>
            <a:custGeom>
              <a:avLst/>
              <a:gdLst/>
              <a:ahLst/>
              <a:cxnLst/>
              <a:rect l="0" t="0" r="r" b="b"/>
              <a:pathLst>
                <a:path w="21600" h="21600">
                  <a:moveTo>
                    <a:pt x="665" y="16683"/>
                  </a:moveTo>
                  <a:lnTo>
                    <a:pt x="0" y="21600"/>
                  </a:lnTo>
                  <a:lnTo>
                    <a:pt x="19825" y="21600"/>
                  </a:lnTo>
                  <a:lnTo>
                    <a:pt x="21600" y="8467"/>
                  </a:lnTo>
                  <a:lnTo>
                    <a:pt x="6277" y="0"/>
                  </a:lnTo>
                  <a:cubicBezTo>
                    <a:pt x="6277" y="0"/>
                    <a:pt x="665" y="16683"/>
                    <a:pt x="665" y="16683"/>
                  </a:cubicBezTo>
                  <a:close/>
                  <a:moveTo>
                    <a:pt x="665" y="1668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4" name="AutoShape 6"/>
            <p:cNvSpPr>
              <a:spLocks/>
            </p:cNvSpPr>
            <p:nvPr userDrawn="1"/>
          </p:nvSpPr>
          <p:spPr bwMode="auto">
            <a:xfrm>
              <a:off x="774700" y="444500"/>
              <a:ext cx="1931988" cy="2206625"/>
            </a:xfrm>
            <a:custGeom>
              <a:avLst/>
              <a:gdLst/>
              <a:ahLst/>
              <a:cxnLst/>
              <a:rect l="0" t="0" r="r" b="b"/>
              <a:pathLst>
                <a:path w="21600" h="21600">
                  <a:moveTo>
                    <a:pt x="0" y="0"/>
                  </a:moveTo>
                  <a:lnTo>
                    <a:pt x="0" y="21600"/>
                  </a:lnTo>
                  <a:lnTo>
                    <a:pt x="14245" y="20250"/>
                  </a:lnTo>
                  <a:lnTo>
                    <a:pt x="21600" y="13862"/>
                  </a:lnTo>
                  <a:lnTo>
                    <a:pt x="19649" y="0"/>
                  </a:lnTo>
                  <a:cubicBezTo>
                    <a:pt x="19649" y="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5" name="AutoShape 7"/>
            <p:cNvSpPr>
              <a:spLocks/>
            </p:cNvSpPr>
            <p:nvPr userDrawn="1"/>
          </p:nvSpPr>
          <p:spPr bwMode="auto">
            <a:xfrm>
              <a:off x="22733000" y="444500"/>
              <a:ext cx="869950" cy="2062163"/>
            </a:xfrm>
            <a:custGeom>
              <a:avLst/>
              <a:gdLst/>
              <a:ahLst/>
              <a:cxnLst/>
              <a:rect l="0" t="0" r="r" b="b"/>
              <a:pathLst>
                <a:path w="21600" h="21600">
                  <a:moveTo>
                    <a:pt x="4537" y="0"/>
                  </a:moveTo>
                  <a:lnTo>
                    <a:pt x="0" y="13841"/>
                  </a:lnTo>
                  <a:lnTo>
                    <a:pt x="18139" y="21425"/>
                  </a:lnTo>
                  <a:lnTo>
                    <a:pt x="21600" y="21600"/>
                  </a:lnTo>
                  <a:lnTo>
                    <a:pt x="21600" y="0"/>
                  </a:lnTo>
                  <a:cubicBezTo>
                    <a:pt x="21600" y="0"/>
                    <a:pt x="4537" y="0"/>
                    <a:pt x="4537" y="0"/>
                  </a:cubicBezTo>
                  <a:close/>
                  <a:moveTo>
                    <a:pt x="4537"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6" name="AutoShape 8"/>
            <p:cNvSpPr>
              <a:spLocks/>
            </p:cNvSpPr>
            <p:nvPr userDrawn="1"/>
          </p:nvSpPr>
          <p:spPr bwMode="auto">
            <a:xfrm>
              <a:off x="20929600" y="3848100"/>
              <a:ext cx="2671763" cy="6665913"/>
            </a:xfrm>
            <a:custGeom>
              <a:avLst/>
              <a:gdLst/>
              <a:ahLst/>
              <a:cxnLst/>
              <a:rect l="0" t="0" r="r" b="b"/>
              <a:pathLst>
                <a:path w="21600" h="21600">
                  <a:moveTo>
                    <a:pt x="0" y="5984"/>
                  </a:moveTo>
                  <a:lnTo>
                    <a:pt x="21600" y="21600"/>
                  </a:lnTo>
                  <a:lnTo>
                    <a:pt x="21600" y="0"/>
                  </a:lnTo>
                  <a:cubicBezTo>
                    <a:pt x="21600" y="0"/>
                    <a:pt x="0" y="5984"/>
                    <a:pt x="0" y="5984"/>
                  </a:cubicBezTo>
                  <a:close/>
                  <a:moveTo>
                    <a:pt x="0" y="598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7" name="AutoShape 9"/>
            <p:cNvSpPr>
              <a:spLocks/>
            </p:cNvSpPr>
            <p:nvPr userDrawn="1"/>
          </p:nvSpPr>
          <p:spPr bwMode="auto">
            <a:xfrm>
              <a:off x="8458200" y="2501900"/>
              <a:ext cx="8559800" cy="7967663"/>
            </a:xfrm>
            <a:custGeom>
              <a:avLst/>
              <a:gdLst/>
              <a:ahLst/>
              <a:cxnLst/>
              <a:rect l="0" t="0" r="r" b="b"/>
              <a:pathLst>
                <a:path w="21600" h="21600">
                  <a:moveTo>
                    <a:pt x="5240" y="18416"/>
                  </a:moveTo>
                  <a:lnTo>
                    <a:pt x="16767" y="21600"/>
                  </a:lnTo>
                  <a:lnTo>
                    <a:pt x="21600" y="8376"/>
                  </a:lnTo>
                  <a:lnTo>
                    <a:pt x="16360" y="3184"/>
                  </a:lnTo>
                  <a:lnTo>
                    <a:pt x="4833" y="0"/>
                  </a:lnTo>
                  <a:lnTo>
                    <a:pt x="0" y="13224"/>
                  </a:lnTo>
                  <a:cubicBezTo>
                    <a:pt x="0" y="13224"/>
                    <a:pt x="5240" y="18416"/>
                    <a:pt x="5240" y="18416"/>
                  </a:cubicBezTo>
                  <a:close/>
                  <a:moveTo>
                    <a:pt x="5240" y="1841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8" name="AutoShape 10"/>
            <p:cNvSpPr>
              <a:spLocks/>
            </p:cNvSpPr>
            <p:nvPr userDrawn="1"/>
          </p:nvSpPr>
          <p:spPr bwMode="auto">
            <a:xfrm>
              <a:off x="16205200" y="444500"/>
              <a:ext cx="7400925" cy="3733800"/>
            </a:xfrm>
            <a:custGeom>
              <a:avLst/>
              <a:gdLst/>
              <a:ahLst/>
              <a:cxnLst/>
              <a:rect l="0" t="0" r="r" b="b"/>
              <a:pathLst>
                <a:path w="21600" h="21600">
                  <a:moveTo>
                    <a:pt x="0" y="0"/>
                  </a:moveTo>
                  <a:lnTo>
                    <a:pt x="2254" y="11257"/>
                  </a:lnTo>
                  <a:lnTo>
                    <a:pt x="7831" y="21600"/>
                  </a:lnTo>
                  <a:lnTo>
                    <a:pt x="21600" y="7679"/>
                  </a:lnTo>
                  <a:lnTo>
                    <a:pt x="21600" y="7260"/>
                  </a:lnTo>
                  <a:lnTo>
                    <a:pt x="20146" y="0"/>
                  </a:lnTo>
                  <a:cubicBezTo>
                    <a:pt x="20146" y="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69" name="AutoShape 11"/>
            <p:cNvSpPr>
              <a:spLocks/>
            </p:cNvSpPr>
            <p:nvPr userDrawn="1"/>
          </p:nvSpPr>
          <p:spPr bwMode="auto">
            <a:xfrm>
              <a:off x="9690100" y="444500"/>
              <a:ext cx="6400800" cy="3171825"/>
            </a:xfrm>
            <a:custGeom>
              <a:avLst/>
              <a:gdLst/>
              <a:ahLst/>
              <a:cxnLst/>
              <a:rect l="0" t="0" r="r" b="b"/>
              <a:pathLst>
                <a:path w="21600" h="21600">
                  <a:moveTo>
                    <a:pt x="0" y="0"/>
                  </a:moveTo>
                  <a:lnTo>
                    <a:pt x="912" y="21600"/>
                  </a:lnTo>
                  <a:lnTo>
                    <a:pt x="21600" y="18093"/>
                  </a:lnTo>
                  <a:lnTo>
                    <a:pt x="21453" y="11090"/>
                  </a:lnTo>
                  <a:lnTo>
                    <a:pt x="20985" y="0"/>
                  </a:lnTo>
                  <a:cubicBezTo>
                    <a:pt x="20985" y="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0" name="AutoShape 12"/>
            <p:cNvSpPr>
              <a:spLocks/>
            </p:cNvSpPr>
            <p:nvPr userDrawn="1"/>
          </p:nvSpPr>
          <p:spPr bwMode="auto">
            <a:xfrm>
              <a:off x="1397000" y="444500"/>
              <a:ext cx="8455025" cy="4414838"/>
            </a:xfrm>
            <a:custGeom>
              <a:avLst/>
              <a:gdLst/>
              <a:ahLst/>
              <a:cxnLst/>
              <a:rect l="0" t="0" r="r" b="b"/>
              <a:pathLst>
                <a:path w="21600" h="21600">
                  <a:moveTo>
                    <a:pt x="1384" y="0"/>
                  </a:moveTo>
                  <a:lnTo>
                    <a:pt x="0" y="8913"/>
                  </a:lnTo>
                  <a:lnTo>
                    <a:pt x="13612" y="21600"/>
                  </a:lnTo>
                  <a:lnTo>
                    <a:pt x="20237" y="8777"/>
                  </a:lnTo>
                  <a:lnTo>
                    <a:pt x="21600" y="0"/>
                  </a:lnTo>
                  <a:cubicBezTo>
                    <a:pt x="21600" y="0"/>
                    <a:pt x="1384" y="0"/>
                    <a:pt x="1384" y="0"/>
                  </a:cubicBezTo>
                  <a:close/>
                  <a:moveTo>
                    <a:pt x="1384"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1" name="AutoShape 13"/>
            <p:cNvSpPr>
              <a:spLocks/>
            </p:cNvSpPr>
            <p:nvPr userDrawn="1"/>
          </p:nvSpPr>
          <p:spPr bwMode="auto">
            <a:xfrm>
              <a:off x="7912100" y="8661400"/>
              <a:ext cx="9345613" cy="4660900"/>
            </a:xfrm>
            <a:custGeom>
              <a:avLst/>
              <a:gdLst/>
              <a:ahLst/>
              <a:cxnLst/>
              <a:rect l="0" t="0" r="r" b="b"/>
              <a:pathLst>
                <a:path w="21600" h="21600">
                  <a:moveTo>
                    <a:pt x="5549" y="6130"/>
                  </a:moveTo>
                  <a:lnTo>
                    <a:pt x="0" y="16329"/>
                  </a:lnTo>
                  <a:lnTo>
                    <a:pt x="1064" y="21600"/>
                  </a:lnTo>
                  <a:lnTo>
                    <a:pt x="21600" y="21600"/>
                  </a:lnTo>
                  <a:lnTo>
                    <a:pt x="17240" y="0"/>
                  </a:lnTo>
                  <a:cubicBezTo>
                    <a:pt x="17240" y="0"/>
                    <a:pt x="5549" y="6130"/>
                    <a:pt x="5549" y="6130"/>
                  </a:cubicBezTo>
                  <a:close/>
                  <a:moveTo>
                    <a:pt x="5549" y="613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2" name="AutoShape 14"/>
            <p:cNvSpPr>
              <a:spLocks/>
            </p:cNvSpPr>
            <p:nvPr userDrawn="1"/>
          </p:nvSpPr>
          <p:spPr bwMode="auto">
            <a:xfrm>
              <a:off x="21831300" y="10248900"/>
              <a:ext cx="1773238" cy="3078163"/>
            </a:xfrm>
            <a:custGeom>
              <a:avLst/>
              <a:gdLst/>
              <a:ahLst/>
              <a:cxnLst/>
              <a:rect l="0" t="0" r="r" b="b"/>
              <a:pathLst>
                <a:path w="21600" h="21600">
                  <a:moveTo>
                    <a:pt x="0" y="21600"/>
                  </a:moveTo>
                  <a:lnTo>
                    <a:pt x="21600" y="21600"/>
                  </a:lnTo>
                  <a:lnTo>
                    <a:pt x="21600" y="0"/>
                  </a:lnTo>
                  <a:cubicBezTo>
                    <a:pt x="21600" y="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sp>
          <p:nvSpPr>
            <p:cNvPr id="73" name="AutoShape 15"/>
            <p:cNvSpPr>
              <a:spLocks/>
            </p:cNvSpPr>
            <p:nvPr userDrawn="1"/>
          </p:nvSpPr>
          <p:spPr bwMode="auto">
            <a:xfrm>
              <a:off x="14681200" y="8712200"/>
              <a:ext cx="8915400" cy="4610100"/>
            </a:xfrm>
            <a:custGeom>
              <a:avLst/>
              <a:gdLst/>
              <a:ahLst/>
              <a:cxnLst/>
              <a:rect l="0" t="0" r="r" b="b"/>
              <a:pathLst>
                <a:path w="21600" h="21600">
                  <a:moveTo>
                    <a:pt x="5165" y="6060"/>
                  </a:moveTo>
                  <a:lnTo>
                    <a:pt x="0" y="15408"/>
                  </a:lnTo>
                  <a:lnTo>
                    <a:pt x="1147" y="21600"/>
                  </a:lnTo>
                  <a:lnTo>
                    <a:pt x="21600" y="21600"/>
                  </a:lnTo>
                  <a:lnTo>
                    <a:pt x="21600" y="19275"/>
                  </a:lnTo>
                  <a:lnTo>
                    <a:pt x="18031" y="0"/>
                  </a:lnTo>
                  <a:cubicBezTo>
                    <a:pt x="18031" y="0"/>
                    <a:pt x="5165" y="6060"/>
                    <a:pt x="5165" y="6060"/>
                  </a:cubicBezTo>
                  <a:close/>
                  <a:moveTo>
                    <a:pt x="5165" y="6060"/>
                  </a:moveTo>
                </a:path>
              </a:pathLst>
            </a:cu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a:p>
          </p:txBody>
        </p:sp>
      </p:grpSp>
      <p:sp>
        <p:nvSpPr>
          <p:cNvPr id="2" name="Title 1"/>
          <p:cNvSpPr>
            <a:spLocks noGrp="1"/>
          </p:cNvSpPr>
          <p:nvPr>
            <p:ph type="ctrTitle" hasCustomPrompt="1"/>
          </p:nvPr>
        </p:nvSpPr>
        <p:spPr>
          <a:xfrm>
            <a:off x="1366175" y="2040891"/>
            <a:ext cx="7813113" cy="2387600"/>
          </a:xfrm>
        </p:spPr>
        <p:txBody>
          <a:bodyPr lIns="0" tIns="0" rIns="0" bIns="0" anchor="t" anchorCtr="0">
            <a:noAutofit/>
          </a:bodyPr>
          <a:lstStyle>
            <a:lvl1pPr marL="0" indent="0" algn="l">
              <a:lnSpc>
                <a:spcPts val="5200"/>
              </a:lnSpc>
              <a:tabLst>
                <a:tab pos="1373188" algn="l"/>
              </a:tabLst>
              <a:defRPr sz="5000">
                <a:solidFill>
                  <a:schemeClr val="bg1"/>
                </a:solidFill>
              </a:defRPr>
            </a:lvl1pPr>
          </a:lstStyle>
          <a:p>
            <a:r>
              <a:rPr lang="en-US" dirty="0"/>
              <a:t>Thank</a:t>
            </a:r>
            <a:br>
              <a:rPr lang="en-US" dirty="0"/>
            </a:br>
            <a:r>
              <a:rPr lang="en-US" dirty="0"/>
              <a:t>	you</a:t>
            </a:r>
          </a:p>
        </p:txBody>
      </p:sp>
      <p:grpSp>
        <p:nvGrpSpPr>
          <p:cNvPr id="41" name="Group 40"/>
          <p:cNvGrpSpPr/>
          <p:nvPr userDrawn="1"/>
        </p:nvGrpSpPr>
        <p:grpSpPr>
          <a:xfrm>
            <a:off x="692202" y="5577813"/>
            <a:ext cx="698037" cy="697992"/>
            <a:chOff x="25626365" y="3145536"/>
            <a:chExt cx="7199313" cy="7199313"/>
          </a:xfrm>
        </p:grpSpPr>
        <p:sp>
          <p:nvSpPr>
            <p:cNvPr id="39" name="AutoShape 1"/>
            <p:cNvSpPr>
              <a:spLocks/>
            </p:cNvSpPr>
            <p:nvPr userDrawn="1"/>
          </p:nvSpPr>
          <p:spPr bwMode="auto">
            <a:xfrm>
              <a:off x="25626365" y="3145536"/>
              <a:ext cx="7199313" cy="71993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tx1"/>
            </a:solidFill>
            <a:ln>
              <a:noFill/>
            </a:ln>
          </p:spPr>
          <p:txBody>
            <a:bodyPr lIns="0" tIns="0" rIns="0" bIns="0"/>
            <a:lstStyle/>
            <a:p>
              <a:endParaRPr lang="en-US" sz="900"/>
            </a:p>
          </p:txBody>
        </p:sp>
        <p:sp>
          <p:nvSpPr>
            <p:cNvPr id="40" name="AutoShape 2"/>
            <p:cNvSpPr>
              <a:spLocks/>
            </p:cNvSpPr>
            <p:nvPr userDrawn="1"/>
          </p:nvSpPr>
          <p:spPr bwMode="auto">
            <a:xfrm>
              <a:off x="26921765" y="4466336"/>
              <a:ext cx="4748213" cy="4540250"/>
            </a:xfrm>
            <a:custGeom>
              <a:avLst/>
              <a:gdLst/>
              <a:ahLst/>
              <a:cxnLst/>
              <a:rect l="0" t="0" r="r" b="b"/>
              <a:pathLst>
                <a:path w="21600" h="21458">
                  <a:moveTo>
                    <a:pt x="16952" y="15509"/>
                  </a:moveTo>
                  <a:lnTo>
                    <a:pt x="21600" y="10680"/>
                  </a:lnTo>
                  <a:lnTo>
                    <a:pt x="20270" y="9299"/>
                  </a:lnTo>
                  <a:lnTo>
                    <a:pt x="15965" y="13772"/>
                  </a:lnTo>
                  <a:lnTo>
                    <a:pt x="14953" y="12721"/>
                  </a:lnTo>
                  <a:lnTo>
                    <a:pt x="13624" y="14101"/>
                  </a:lnTo>
                  <a:lnTo>
                    <a:pt x="14978" y="15509"/>
                  </a:lnTo>
                  <a:cubicBezTo>
                    <a:pt x="15523" y="16075"/>
                    <a:pt x="16407" y="16075"/>
                    <a:pt x="16952" y="15509"/>
                  </a:cubicBezTo>
                  <a:moveTo>
                    <a:pt x="19010" y="6901"/>
                  </a:moveTo>
                  <a:lnTo>
                    <a:pt x="20782" y="5059"/>
                  </a:lnTo>
                  <a:lnTo>
                    <a:pt x="19010" y="3217"/>
                  </a:lnTo>
                  <a:lnTo>
                    <a:pt x="18177" y="4082"/>
                  </a:lnTo>
                  <a:lnTo>
                    <a:pt x="13753" y="4082"/>
                  </a:lnTo>
                  <a:lnTo>
                    <a:pt x="12920" y="3217"/>
                  </a:lnTo>
                  <a:lnTo>
                    <a:pt x="11148" y="5059"/>
                  </a:lnTo>
                  <a:lnTo>
                    <a:pt x="12920" y="6901"/>
                  </a:lnTo>
                  <a:lnTo>
                    <a:pt x="13753" y="6036"/>
                  </a:lnTo>
                  <a:lnTo>
                    <a:pt x="15025" y="6036"/>
                  </a:lnTo>
                  <a:lnTo>
                    <a:pt x="15025" y="8650"/>
                  </a:lnTo>
                  <a:cubicBezTo>
                    <a:pt x="15602" y="8295"/>
                    <a:pt x="16328" y="8294"/>
                    <a:pt x="16905" y="8650"/>
                  </a:cubicBezTo>
                  <a:lnTo>
                    <a:pt x="16905" y="6036"/>
                  </a:lnTo>
                  <a:lnTo>
                    <a:pt x="18177" y="6036"/>
                  </a:lnTo>
                  <a:cubicBezTo>
                    <a:pt x="18177" y="6036"/>
                    <a:pt x="19010" y="6901"/>
                    <a:pt x="19010" y="6901"/>
                  </a:cubicBezTo>
                  <a:close/>
                  <a:moveTo>
                    <a:pt x="15965" y="3684"/>
                  </a:moveTo>
                  <a:lnTo>
                    <a:pt x="17738" y="1843"/>
                  </a:lnTo>
                  <a:lnTo>
                    <a:pt x="15965" y="0"/>
                  </a:lnTo>
                  <a:lnTo>
                    <a:pt x="14192" y="1843"/>
                  </a:lnTo>
                  <a:cubicBezTo>
                    <a:pt x="14192" y="1843"/>
                    <a:pt x="15965" y="3684"/>
                    <a:pt x="15965" y="3684"/>
                  </a:cubicBezTo>
                  <a:close/>
                  <a:moveTo>
                    <a:pt x="11660" y="9299"/>
                  </a:moveTo>
                  <a:lnTo>
                    <a:pt x="10331" y="10680"/>
                  </a:lnTo>
                  <a:lnTo>
                    <a:pt x="11660" y="12061"/>
                  </a:lnTo>
                  <a:lnTo>
                    <a:pt x="12989" y="10680"/>
                  </a:lnTo>
                  <a:cubicBezTo>
                    <a:pt x="12989" y="10680"/>
                    <a:pt x="11660" y="9299"/>
                    <a:pt x="11660" y="9299"/>
                  </a:cubicBezTo>
                  <a:close/>
                  <a:moveTo>
                    <a:pt x="8282" y="17567"/>
                  </a:moveTo>
                  <a:cubicBezTo>
                    <a:pt x="8282" y="15877"/>
                    <a:pt x="7291" y="14733"/>
                    <a:pt x="5701" y="14733"/>
                  </a:cubicBezTo>
                  <a:lnTo>
                    <a:pt x="122" y="14733"/>
                  </a:lnTo>
                  <a:lnTo>
                    <a:pt x="122" y="16550"/>
                  </a:lnTo>
                  <a:lnTo>
                    <a:pt x="5676" y="16550"/>
                  </a:lnTo>
                  <a:cubicBezTo>
                    <a:pt x="6324" y="16550"/>
                    <a:pt x="6728" y="16944"/>
                    <a:pt x="6728" y="17567"/>
                  </a:cubicBezTo>
                  <a:cubicBezTo>
                    <a:pt x="6728" y="18202"/>
                    <a:pt x="6324" y="18583"/>
                    <a:pt x="5676" y="18583"/>
                  </a:cubicBezTo>
                  <a:lnTo>
                    <a:pt x="122" y="18583"/>
                  </a:lnTo>
                  <a:lnTo>
                    <a:pt x="122" y="20401"/>
                  </a:lnTo>
                  <a:lnTo>
                    <a:pt x="5701" y="20401"/>
                  </a:lnTo>
                  <a:cubicBezTo>
                    <a:pt x="7291" y="20401"/>
                    <a:pt x="8282" y="19257"/>
                    <a:pt x="8282" y="17567"/>
                  </a:cubicBezTo>
                  <a:moveTo>
                    <a:pt x="8282" y="3811"/>
                  </a:moveTo>
                  <a:cubicBezTo>
                    <a:pt x="8282" y="2032"/>
                    <a:pt x="7242" y="1015"/>
                    <a:pt x="5762" y="1015"/>
                  </a:cubicBezTo>
                  <a:cubicBezTo>
                    <a:pt x="4282" y="1015"/>
                    <a:pt x="3768" y="2006"/>
                    <a:pt x="3389" y="3049"/>
                  </a:cubicBezTo>
                  <a:lnTo>
                    <a:pt x="3009" y="4091"/>
                  </a:lnTo>
                  <a:cubicBezTo>
                    <a:pt x="2801" y="4663"/>
                    <a:pt x="2447" y="4764"/>
                    <a:pt x="2214" y="4764"/>
                  </a:cubicBezTo>
                  <a:cubicBezTo>
                    <a:pt x="1774" y="4764"/>
                    <a:pt x="1443" y="4434"/>
                    <a:pt x="1443" y="3849"/>
                  </a:cubicBezTo>
                  <a:cubicBezTo>
                    <a:pt x="1443" y="3277"/>
                    <a:pt x="1811" y="2896"/>
                    <a:pt x="2385" y="2896"/>
                  </a:cubicBezTo>
                  <a:lnTo>
                    <a:pt x="2606" y="2896"/>
                  </a:lnTo>
                  <a:lnTo>
                    <a:pt x="2606" y="1193"/>
                  </a:lnTo>
                  <a:lnTo>
                    <a:pt x="2422" y="1193"/>
                  </a:lnTo>
                  <a:cubicBezTo>
                    <a:pt x="930" y="1193"/>
                    <a:pt x="0" y="2261"/>
                    <a:pt x="0" y="3849"/>
                  </a:cubicBezTo>
                  <a:cubicBezTo>
                    <a:pt x="0" y="5514"/>
                    <a:pt x="1101" y="6480"/>
                    <a:pt x="2324" y="6480"/>
                  </a:cubicBezTo>
                  <a:cubicBezTo>
                    <a:pt x="3499" y="6480"/>
                    <a:pt x="4196" y="5845"/>
                    <a:pt x="4636" y="4637"/>
                  </a:cubicBezTo>
                  <a:lnTo>
                    <a:pt x="5065" y="3468"/>
                  </a:lnTo>
                  <a:cubicBezTo>
                    <a:pt x="5260" y="2947"/>
                    <a:pt x="5529" y="2743"/>
                    <a:pt x="5933" y="2743"/>
                  </a:cubicBezTo>
                  <a:cubicBezTo>
                    <a:pt x="6496" y="2743"/>
                    <a:pt x="6826" y="3125"/>
                    <a:pt x="6826" y="3811"/>
                  </a:cubicBezTo>
                  <a:cubicBezTo>
                    <a:pt x="6826" y="4497"/>
                    <a:pt x="6520" y="4917"/>
                    <a:pt x="5872" y="4917"/>
                  </a:cubicBezTo>
                  <a:lnTo>
                    <a:pt x="5578" y="4917"/>
                  </a:lnTo>
                  <a:lnTo>
                    <a:pt x="5578" y="6633"/>
                  </a:lnTo>
                  <a:lnTo>
                    <a:pt x="5860" y="6633"/>
                  </a:lnTo>
                  <a:cubicBezTo>
                    <a:pt x="7352" y="6633"/>
                    <a:pt x="8282" y="5438"/>
                    <a:pt x="8282" y="3811"/>
                  </a:cubicBezTo>
                  <a:moveTo>
                    <a:pt x="1676" y="7753"/>
                  </a:moveTo>
                  <a:lnTo>
                    <a:pt x="122" y="7753"/>
                  </a:lnTo>
                  <a:lnTo>
                    <a:pt x="122" y="13129"/>
                  </a:lnTo>
                  <a:lnTo>
                    <a:pt x="1676" y="13129"/>
                  </a:lnTo>
                  <a:lnTo>
                    <a:pt x="1676" y="11350"/>
                  </a:lnTo>
                  <a:lnTo>
                    <a:pt x="8159" y="11350"/>
                  </a:lnTo>
                  <a:lnTo>
                    <a:pt x="8159" y="9533"/>
                  </a:lnTo>
                  <a:lnTo>
                    <a:pt x="1676" y="9533"/>
                  </a:lnTo>
                  <a:cubicBezTo>
                    <a:pt x="1676" y="9533"/>
                    <a:pt x="1676" y="7753"/>
                    <a:pt x="1676" y="7753"/>
                  </a:cubicBezTo>
                  <a:close/>
                  <a:moveTo>
                    <a:pt x="14978" y="9273"/>
                  </a:moveTo>
                  <a:lnTo>
                    <a:pt x="10331" y="14101"/>
                  </a:lnTo>
                  <a:lnTo>
                    <a:pt x="11660" y="15483"/>
                  </a:lnTo>
                  <a:lnTo>
                    <a:pt x="15965" y="11009"/>
                  </a:lnTo>
                  <a:lnTo>
                    <a:pt x="16978" y="12061"/>
                  </a:lnTo>
                  <a:lnTo>
                    <a:pt x="18307" y="10680"/>
                  </a:lnTo>
                  <a:lnTo>
                    <a:pt x="16952" y="9273"/>
                  </a:lnTo>
                  <a:cubicBezTo>
                    <a:pt x="16407" y="8707"/>
                    <a:pt x="15523" y="8707"/>
                    <a:pt x="14978" y="9273"/>
                  </a:cubicBezTo>
                  <a:moveTo>
                    <a:pt x="12294" y="15483"/>
                  </a:moveTo>
                  <a:lnTo>
                    <a:pt x="10964" y="16864"/>
                  </a:lnTo>
                  <a:lnTo>
                    <a:pt x="12319" y="18271"/>
                  </a:lnTo>
                  <a:cubicBezTo>
                    <a:pt x="12864" y="18838"/>
                    <a:pt x="13748" y="18838"/>
                    <a:pt x="14293" y="18271"/>
                  </a:cubicBezTo>
                  <a:lnTo>
                    <a:pt x="15648" y="16863"/>
                  </a:lnTo>
                  <a:lnTo>
                    <a:pt x="14319" y="15483"/>
                  </a:lnTo>
                  <a:lnTo>
                    <a:pt x="13307" y="16534"/>
                  </a:lnTo>
                  <a:cubicBezTo>
                    <a:pt x="13307" y="16534"/>
                    <a:pt x="12294" y="15483"/>
                    <a:pt x="12294" y="15483"/>
                  </a:cubicBezTo>
                  <a:close/>
                  <a:moveTo>
                    <a:pt x="14953" y="18245"/>
                  </a:moveTo>
                  <a:lnTo>
                    <a:pt x="13623" y="19626"/>
                  </a:lnTo>
                  <a:lnTo>
                    <a:pt x="14978" y="21033"/>
                  </a:lnTo>
                  <a:cubicBezTo>
                    <a:pt x="15523" y="21600"/>
                    <a:pt x="16407" y="21600"/>
                    <a:pt x="16952" y="21033"/>
                  </a:cubicBezTo>
                  <a:lnTo>
                    <a:pt x="18307" y="19626"/>
                  </a:lnTo>
                  <a:lnTo>
                    <a:pt x="16978" y="18245"/>
                  </a:lnTo>
                  <a:lnTo>
                    <a:pt x="15965" y="19296"/>
                  </a:lnTo>
                  <a:cubicBezTo>
                    <a:pt x="15965" y="19296"/>
                    <a:pt x="14953" y="18245"/>
                    <a:pt x="14953" y="18245"/>
                  </a:cubicBezTo>
                  <a:close/>
                  <a:moveTo>
                    <a:pt x="20271" y="15483"/>
                  </a:moveTo>
                  <a:lnTo>
                    <a:pt x="21600" y="14101"/>
                  </a:lnTo>
                  <a:lnTo>
                    <a:pt x="20270" y="12720"/>
                  </a:lnTo>
                  <a:lnTo>
                    <a:pt x="18941" y="14101"/>
                  </a:lnTo>
                  <a:cubicBezTo>
                    <a:pt x="18941" y="14101"/>
                    <a:pt x="20271" y="15483"/>
                    <a:pt x="20271" y="15483"/>
                  </a:cubicBezTo>
                  <a:close/>
                  <a:moveTo>
                    <a:pt x="17637" y="18271"/>
                  </a:moveTo>
                  <a:cubicBezTo>
                    <a:pt x="18182" y="18838"/>
                    <a:pt x="19066" y="18838"/>
                    <a:pt x="19612" y="18271"/>
                  </a:cubicBezTo>
                  <a:lnTo>
                    <a:pt x="20966" y="16864"/>
                  </a:lnTo>
                  <a:lnTo>
                    <a:pt x="19636" y="15483"/>
                  </a:lnTo>
                  <a:lnTo>
                    <a:pt x="18624" y="16534"/>
                  </a:lnTo>
                  <a:lnTo>
                    <a:pt x="17611" y="15483"/>
                  </a:lnTo>
                  <a:lnTo>
                    <a:pt x="16282" y="16863"/>
                  </a:lnTo>
                  <a:cubicBezTo>
                    <a:pt x="16282" y="16863"/>
                    <a:pt x="17637" y="18271"/>
                    <a:pt x="17637" y="18271"/>
                  </a:cubicBezTo>
                  <a:close/>
                  <a:moveTo>
                    <a:pt x="17637" y="18271"/>
                  </a:moveTo>
                </a:path>
              </a:pathLst>
            </a:custGeom>
            <a:solidFill>
              <a:schemeClr val="bg1"/>
            </a:solidFill>
            <a:ln>
              <a:noFill/>
            </a:ln>
          </p:spPr>
          <p:txBody>
            <a:bodyPr lIns="0" tIns="0" rIns="0" bIns="0"/>
            <a:lstStyle/>
            <a:p>
              <a:endParaRPr lang="en-US" sz="900"/>
            </a:p>
          </p:txBody>
        </p:sp>
      </p:grpSp>
    </p:spTree>
    <p:extLst>
      <p:ext uri="{BB962C8B-B14F-4D97-AF65-F5344CB8AC3E}">
        <p14:creationId xmlns:p14="http://schemas.microsoft.com/office/powerpoint/2010/main" val="220130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57CB65-2A8D-4994-AB1F-FE0AE385B4F9}" type="datetimeFigureOut">
              <a:rPr lang="en-AU" smtClean="0"/>
              <a:t>26/10/2017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379579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57CB65-2A8D-4994-AB1F-FE0AE385B4F9}" type="datetimeFigureOut">
              <a:rPr lang="en-AU" smtClean="0"/>
              <a:t>26/10/2017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89991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57CB65-2A8D-4994-AB1F-FE0AE385B4F9}" type="datetimeFigureOut">
              <a:rPr lang="en-AU" smtClean="0"/>
              <a:t>26/10/2017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496903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7CB65-2A8D-4994-AB1F-FE0AE385B4F9}" type="datetimeFigureOut">
              <a:rPr lang="en-AU" smtClean="0"/>
              <a:t>26/10/2017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952596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57CB65-2A8D-4994-AB1F-FE0AE385B4F9}" type="datetimeFigureOut">
              <a:rPr lang="en-AU" smtClean="0"/>
              <a:t>26/10/2017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392071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DEA4DD-7F08-462C-9EA6-6E59F6398381}" type="slidenum">
              <a:rPr lang="en-AU" smtClean="0"/>
              <a:t>‹#›</a:t>
            </a:fld>
            <a:endParaRPr lang="en-AU"/>
          </a:p>
        </p:txBody>
      </p:sp>
      <p:sp>
        <p:nvSpPr>
          <p:cNvPr id="5" name="Date Placeholder 4"/>
          <p:cNvSpPr>
            <a:spLocks noGrp="1"/>
          </p:cNvSpPr>
          <p:nvPr>
            <p:ph type="dt" sz="half" idx="10"/>
          </p:nvPr>
        </p:nvSpPr>
        <p:spPr/>
        <p:txBody>
          <a:bodyPr/>
          <a:lstStyle/>
          <a:p>
            <a:fld id="{7C57CB65-2A8D-4994-AB1F-FE0AE385B4F9}" type="datetimeFigureOut">
              <a:rPr lang="en-AU" smtClean="0"/>
              <a:t>26/10/2017</a:t>
            </a:fld>
            <a:endParaRPr lang="en-AU"/>
          </a:p>
        </p:txBody>
      </p:sp>
    </p:spTree>
    <p:extLst>
      <p:ext uri="{BB962C8B-B14F-4D97-AF65-F5344CB8AC3E}">
        <p14:creationId xmlns:p14="http://schemas.microsoft.com/office/powerpoint/2010/main" val="213002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57CB65-2A8D-4994-AB1F-FE0AE385B4F9}" type="datetimeFigureOut">
              <a:rPr lang="en-AU" smtClean="0"/>
              <a:t>26/10/2017</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EDEA4DD-7F08-462C-9EA6-6E59F6398381}" type="slidenum">
              <a:rPr lang="en-AU" smtClean="0"/>
              <a:t>‹#›</a:t>
            </a:fld>
            <a:endParaRPr lang="en-AU"/>
          </a:p>
        </p:txBody>
      </p:sp>
    </p:spTree>
    <p:extLst>
      <p:ext uri="{BB962C8B-B14F-4D97-AF65-F5344CB8AC3E}">
        <p14:creationId xmlns:p14="http://schemas.microsoft.com/office/powerpoint/2010/main" val="412388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E020C-9F1F-9A49-8821-3E1D5D886207}" type="datetimeFigureOut">
              <a:rPr lang="en-US" smtClean="0"/>
              <a:t>10/25/2017</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CA18A-09E8-B346-9D1F-8EB2C340C7E4}" type="slidenum">
              <a:rPr lang="en-US" smtClean="0"/>
              <a:t>‹#›</a:t>
            </a:fld>
            <a:endParaRPr lang="en-US"/>
          </a:p>
        </p:txBody>
      </p:sp>
    </p:spTree>
    <p:extLst>
      <p:ext uri="{BB962C8B-B14F-4D97-AF65-F5344CB8AC3E}">
        <p14:creationId xmlns:p14="http://schemas.microsoft.com/office/powerpoint/2010/main" val="65457976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Lst>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1qJvS8v0TTI"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11549" b="6074"/>
          <a:stretch/>
        </p:blipFill>
        <p:spPr>
          <a:xfrm>
            <a:off x="0" y="0"/>
            <a:ext cx="12192000" cy="5649422"/>
          </a:xfrm>
          <a:prstGeom prst="rect">
            <a:avLst/>
          </a:prstGeom>
        </p:spPr>
      </p:pic>
      <p:sp>
        <p:nvSpPr>
          <p:cNvPr id="7" name="TextBox 6"/>
          <p:cNvSpPr txBox="1"/>
          <p:nvPr/>
        </p:nvSpPr>
        <p:spPr>
          <a:xfrm>
            <a:off x="1" y="5649423"/>
            <a:ext cx="12191999" cy="1538883"/>
          </a:xfrm>
          <a:prstGeom prst="rect">
            <a:avLst/>
          </a:prstGeom>
          <a:solidFill>
            <a:srgbClr val="6DB4E1"/>
          </a:solidFill>
        </p:spPr>
        <p:txBody>
          <a:bodyPr wrap="square" numCol="2" rtlCol="0">
            <a:spAutoFit/>
          </a:bodyPr>
          <a:lstStyle/>
          <a:p>
            <a:pPr marL="360363" algn="ctr"/>
            <a:endParaRPr lang="en-AU" sz="800" b="1" dirty="0">
              <a:solidFill>
                <a:schemeClr val="bg1"/>
              </a:solidFill>
              <a:latin typeface="+mj-lt"/>
            </a:endParaRPr>
          </a:p>
          <a:p>
            <a:pPr marL="360363" algn="ctr"/>
            <a:r>
              <a:rPr lang="en-AU" sz="2400" b="1" dirty="0">
                <a:solidFill>
                  <a:schemeClr val="bg1"/>
                </a:solidFill>
                <a:latin typeface="+mj-lt"/>
              </a:rPr>
              <a:t>Academic Wellbeing: “What does a good day at work look like for an academic?”</a:t>
            </a:r>
          </a:p>
          <a:p>
            <a:pPr algn="ctr"/>
            <a:endParaRPr lang="en-AU" sz="2400" b="1" dirty="0">
              <a:solidFill>
                <a:schemeClr val="bg1"/>
              </a:solidFill>
              <a:latin typeface="+mj-lt"/>
            </a:endParaRPr>
          </a:p>
          <a:p>
            <a:pPr algn="ctr"/>
            <a:endParaRPr lang="en-AU" sz="1400" b="1" dirty="0">
              <a:solidFill>
                <a:schemeClr val="bg1"/>
              </a:solidFill>
              <a:latin typeface="+mj-lt"/>
            </a:endParaRPr>
          </a:p>
          <a:p>
            <a:pPr algn="ctr"/>
            <a:endParaRPr lang="en-AU" sz="800" b="1" dirty="0">
              <a:solidFill>
                <a:schemeClr val="bg1"/>
              </a:solidFill>
              <a:latin typeface="+mj-lt"/>
            </a:endParaRPr>
          </a:p>
          <a:p>
            <a:pPr algn="ctr"/>
            <a:r>
              <a:rPr lang="en-AU" sz="2400" b="1" dirty="0">
                <a:solidFill>
                  <a:schemeClr val="bg1"/>
                </a:solidFill>
                <a:latin typeface="+mj-lt"/>
              </a:rPr>
              <a:t>Dr Aaron Jarden </a:t>
            </a:r>
          </a:p>
          <a:p>
            <a:pPr algn="ctr"/>
            <a:r>
              <a:rPr lang="en-AU" sz="2000" dirty="0">
                <a:solidFill>
                  <a:schemeClr val="bg1"/>
                </a:solidFill>
                <a:latin typeface="+mj-lt"/>
              </a:rPr>
              <a:t>Wellbeing and Resilience Centre, </a:t>
            </a:r>
            <a:r>
              <a:rPr lang="en-AU" sz="2000" dirty="0" err="1">
                <a:solidFill>
                  <a:schemeClr val="bg1"/>
                </a:solidFill>
                <a:latin typeface="+mj-lt"/>
              </a:rPr>
              <a:t>SAHMRI</a:t>
            </a:r>
            <a:endParaRPr lang="en-AU" sz="2000" dirty="0">
              <a:solidFill>
                <a:schemeClr val="bg1"/>
              </a:solidFill>
              <a:latin typeface="+mj-lt"/>
            </a:endParaRPr>
          </a:p>
          <a:p>
            <a:pPr algn="ctr"/>
            <a:r>
              <a:rPr lang="en-AU" sz="2000" dirty="0">
                <a:solidFill>
                  <a:schemeClr val="bg1"/>
                </a:solidFill>
                <a:latin typeface="+mj-lt"/>
              </a:rPr>
              <a:t>27</a:t>
            </a:r>
            <a:r>
              <a:rPr lang="en-AU" sz="2000" baseline="30000" dirty="0">
                <a:solidFill>
                  <a:schemeClr val="bg1"/>
                </a:solidFill>
                <a:latin typeface="+mj-lt"/>
              </a:rPr>
              <a:t>th</a:t>
            </a:r>
            <a:r>
              <a:rPr lang="en-AU" sz="2000" dirty="0">
                <a:solidFill>
                  <a:schemeClr val="bg1"/>
                </a:solidFill>
                <a:latin typeface="+mj-lt"/>
              </a:rPr>
              <a:t>  October 2017</a:t>
            </a:r>
          </a:p>
          <a:p>
            <a:pPr algn="ctr"/>
            <a:endParaRPr lang="en-AU" sz="1100" dirty="0">
              <a:solidFill>
                <a:schemeClr val="bg1"/>
              </a:solidFill>
              <a:latin typeface="+mj-lt"/>
            </a:endParaRPr>
          </a:p>
        </p:txBody>
      </p:sp>
      <p:pic>
        <p:nvPicPr>
          <p:cNvPr id="8" name="Picture 7"/>
          <p:cNvPicPr>
            <a:picLocks noChangeAspect="1"/>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188166" y="117376"/>
            <a:ext cx="4139308" cy="1011713"/>
          </a:xfrm>
          <a:prstGeom prst="rect">
            <a:avLst/>
          </a:prstGeom>
        </p:spPr>
      </p:pic>
    </p:spTree>
    <p:extLst>
      <p:ext uri="{BB962C8B-B14F-4D97-AF65-F5344CB8AC3E}">
        <p14:creationId xmlns:p14="http://schemas.microsoft.com/office/powerpoint/2010/main" val="384404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a:t>Human resources unit</a:t>
            </a:r>
          </a:p>
        </p:txBody>
      </p:sp>
      <p:sp>
        <p:nvSpPr>
          <p:cNvPr id="3" name="Title 2"/>
          <p:cNvSpPr>
            <a:spLocks noGrp="1"/>
          </p:cNvSpPr>
          <p:nvPr>
            <p:ph type="ctrTitle"/>
          </p:nvPr>
        </p:nvSpPr>
        <p:spPr>
          <a:xfrm>
            <a:off x="673282" y="880308"/>
            <a:ext cx="5223885" cy="1046440"/>
          </a:xfrm>
        </p:spPr>
        <p:txBody>
          <a:bodyPr/>
          <a:lstStyle/>
          <a:p>
            <a:r>
              <a:rPr lang="en-AU" dirty="0"/>
              <a:t>Health and Wellbeing @ UTS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93" y="1575480"/>
            <a:ext cx="8693949" cy="4154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9903" y="1375567"/>
            <a:ext cx="2150252" cy="88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6139" y="2787097"/>
            <a:ext cx="1774918" cy="58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3271" y="5228807"/>
            <a:ext cx="1643518" cy="71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59903" y="3827903"/>
            <a:ext cx="1894190" cy="116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898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Health and Wellbeing Team</a:t>
            </a:r>
          </a:p>
        </p:txBody>
      </p:sp>
      <p:sp>
        <p:nvSpPr>
          <p:cNvPr id="4" name="Text Placeholder 3"/>
          <p:cNvSpPr>
            <a:spLocks noGrp="1"/>
          </p:cNvSpPr>
          <p:nvPr>
            <p:ph type="body" sz="quarter" idx="11"/>
          </p:nvPr>
        </p:nvSpPr>
        <p:spPr/>
        <p:txBody>
          <a:bodyPr/>
          <a:lstStyle/>
          <a:p>
            <a:endParaRPr lang="en-A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9150" y="1971252"/>
            <a:ext cx="2292874" cy="258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nvPr>
        </p:nvGraphicFramePr>
        <p:xfrm>
          <a:off x="2800750" y="3661327"/>
          <a:ext cx="3191886" cy="2035331"/>
        </p:xfrm>
        <a:graphic>
          <a:graphicData uri="http://schemas.openxmlformats.org/drawingml/2006/table">
            <a:tbl>
              <a:tblPr firstRow="1" bandRow="1">
                <a:tableStyleId>{5C22544A-7EE6-4342-B048-85BDC9FD1C3A}</a:tableStyleId>
              </a:tblPr>
              <a:tblGrid>
                <a:gridCol w="3191886">
                  <a:extLst>
                    <a:ext uri="{9D8B030D-6E8A-4147-A177-3AD203B41FA5}">
                      <a16:colId xmlns:a16="http://schemas.microsoft.com/office/drawing/2014/main" val="20000"/>
                    </a:ext>
                  </a:extLst>
                </a:gridCol>
              </a:tblGrid>
              <a:tr h="1021080">
                <a:tc>
                  <a:txBody>
                    <a:bodyPr/>
                    <a:lstStyle/>
                    <a:p>
                      <a:r>
                        <a:rPr lang="en-AU" sz="1600" dirty="0"/>
                        <a:t>Anna Dawson</a:t>
                      </a:r>
                    </a:p>
                    <a:p>
                      <a:endParaRPr lang="en-AU" sz="1600" dirty="0"/>
                    </a:p>
                    <a:p>
                      <a:r>
                        <a:rPr lang="en-AU" sz="1600" dirty="0"/>
                        <a:t>Health and Wellbeing Partner Registered Psychologist</a:t>
                      </a:r>
                    </a:p>
                  </a:txBody>
                  <a:tcPr marL="45720" marR="45720" marT="22860" marB="22860"/>
                </a:tc>
                <a:extLst>
                  <a:ext uri="{0D108BD9-81ED-4DB2-BD59-A6C34878D82A}">
                    <a16:rowId xmlns:a16="http://schemas.microsoft.com/office/drawing/2014/main" val="10000"/>
                  </a:ext>
                </a:extLst>
              </a:tr>
              <a:tr h="1014251">
                <a:tc>
                  <a:txBody>
                    <a:bodyPr/>
                    <a:lstStyle/>
                    <a:p>
                      <a:pPr marL="571500" indent="-571500">
                        <a:buFont typeface="Arial" panose="020B0604020202020204" pitchFamily="34" charset="0"/>
                        <a:buChar char="•"/>
                      </a:pPr>
                      <a:r>
                        <a:rPr lang="en-AU" sz="900" dirty="0"/>
                        <a:t>Mental health strategy</a:t>
                      </a:r>
                    </a:p>
                    <a:p>
                      <a:pPr marL="571500" indent="-571500">
                        <a:buFont typeface="Arial" panose="020B0604020202020204" pitchFamily="34" charset="0"/>
                        <a:buChar char="•"/>
                      </a:pPr>
                      <a:r>
                        <a:rPr lang="en-AU" sz="900" dirty="0"/>
                        <a:t>Wellbeing Program</a:t>
                      </a:r>
                    </a:p>
                    <a:p>
                      <a:pPr marL="571500" indent="-571500">
                        <a:buFont typeface="Arial" panose="020B0604020202020204" pitchFamily="34" charset="0"/>
                        <a:buChar char="•"/>
                      </a:pPr>
                      <a:r>
                        <a:rPr lang="en-AU" sz="900" dirty="0"/>
                        <a:t>Health management</a:t>
                      </a:r>
                    </a:p>
                  </a:txBody>
                  <a:tcPr marL="45720" marR="45720" marT="22860" marB="22860"/>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nvPr>
        </p:nvGraphicFramePr>
        <p:xfrm>
          <a:off x="8979027" y="3688628"/>
          <a:ext cx="3056292" cy="1931552"/>
        </p:xfrm>
        <a:graphic>
          <a:graphicData uri="http://schemas.openxmlformats.org/drawingml/2006/table">
            <a:tbl>
              <a:tblPr firstRow="1" bandRow="1">
                <a:tableStyleId>{5C22544A-7EE6-4342-B048-85BDC9FD1C3A}</a:tableStyleId>
              </a:tblPr>
              <a:tblGrid>
                <a:gridCol w="3056292">
                  <a:extLst>
                    <a:ext uri="{9D8B030D-6E8A-4147-A177-3AD203B41FA5}">
                      <a16:colId xmlns:a16="http://schemas.microsoft.com/office/drawing/2014/main" val="20000"/>
                    </a:ext>
                  </a:extLst>
                </a:gridCol>
              </a:tblGrid>
              <a:tr h="777240">
                <a:tc>
                  <a:txBody>
                    <a:bodyPr/>
                    <a:lstStyle/>
                    <a:p>
                      <a:r>
                        <a:rPr lang="en-AU" sz="1600" dirty="0"/>
                        <a:t>Liz Baker</a:t>
                      </a:r>
                    </a:p>
                    <a:p>
                      <a:endParaRPr lang="en-AU" sz="1600" dirty="0"/>
                    </a:p>
                    <a:p>
                      <a:r>
                        <a:rPr lang="en-AU" sz="1600" dirty="0"/>
                        <a:t>Return</a:t>
                      </a:r>
                      <a:r>
                        <a:rPr lang="en-AU" sz="1600" baseline="0" dirty="0"/>
                        <a:t> to Work Coordinator</a:t>
                      </a:r>
                      <a:endParaRPr lang="en-AU" sz="1600" dirty="0"/>
                    </a:p>
                  </a:txBody>
                  <a:tcPr marL="45720" marR="45720" marT="22860" marB="22860"/>
                </a:tc>
                <a:extLst>
                  <a:ext uri="{0D108BD9-81ED-4DB2-BD59-A6C34878D82A}">
                    <a16:rowId xmlns:a16="http://schemas.microsoft.com/office/drawing/2014/main" val="10000"/>
                  </a:ext>
                </a:extLst>
              </a:tr>
              <a:tr h="1154312">
                <a:tc>
                  <a:txBody>
                    <a:bodyPr/>
                    <a:lstStyle/>
                    <a:p>
                      <a:pPr marL="457200" indent="-457200">
                        <a:buFont typeface="Arial" panose="020B0604020202020204" pitchFamily="34" charset="0"/>
                        <a:buChar char="•"/>
                      </a:pPr>
                      <a:r>
                        <a:rPr lang="en-AU" sz="1600" dirty="0"/>
                        <a:t>Workers Compensation</a:t>
                      </a:r>
                      <a:r>
                        <a:rPr lang="en-AU" sz="1600" baseline="0" dirty="0"/>
                        <a:t> and Injury management</a:t>
                      </a:r>
                    </a:p>
                    <a:p>
                      <a:pPr marL="457200" indent="-457200">
                        <a:buFont typeface="Arial" panose="020B0604020202020204" pitchFamily="34" charset="0"/>
                        <a:buChar char="•"/>
                      </a:pPr>
                      <a:r>
                        <a:rPr lang="en-AU" sz="1600" baseline="0" dirty="0"/>
                        <a:t>Ergonomics and workstation assessments</a:t>
                      </a:r>
                      <a:endParaRPr lang="en-AU" sz="1600" dirty="0"/>
                    </a:p>
                  </a:txBody>
                  <a:tcPr marL="45720" marR="45720" marT="22860" marB="22860"/>
                </a:tc>
                <a:extLst>
                  <a:ext uri="{0D108BD9-81ED-4DB2-BD59-A6C34878D82A}">
                    <a16:rowId xmlns:a16="http://schemas.microsoft.com/office/drawing/2014/main" val="10001"/>
                  </a:ext>
                </a:extLst>
              </a:tr>
            </a:tbl>
          </a:graphicData>
        </a:graphic>
      </p:graphicFrame>
      <p:pic>
        <p:nvPicPr>
          <p:cNvPr id="3" name="Picture 2" descr="C:\Users\130235\Pictures\Ann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430" y="1971252"/>
            <a:ext cx="1819275" cy="268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944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a:t>Human resources unit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2" y="1008482"/>
            <a:ext cx="6785928" cy="4367719"/>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634" y="2370327"/>
            <a:ext cx="6465884" cy="4234927"/>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14987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426" y="734937"/>
            <a:ext cx="5708884" cy="3905157"/>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Placeholder 7"/>
          <p:cNvSpPr>
            <a:spLocks noGrp="1"/>
          </p:cNvSpPr>
          <p:nvPr>
            <p:ph type="body" sz="quarter" idx="11"/>
          </p:nvPr>
        </p:nvSpPr>
        <p:spPr/>
        <p:txBody>
          <a:bodyPr/>
          <a:lstStyle/>
          <a:p>
            <a:r>
              <a:rPr lang="en-US" dirty="0"/>
              <a:t>Human resources unit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664" y="2091447"/>
            <a:ext cx="5319696" cy="4079156"/>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8332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pPr lvl="1"/>
            <a:r>
              <a:rPr lang="en-US" dirty="0"/>
              <a:t>Mentally healthy workplace strategy</a:t>
            </a:r>
          </a:p>
          <a:p>
            <a:pPr lvl="1"/>
            <a:endParaRPr lang="en-US" dirty="0"/>
          </a:p>
          <a:p>
            <a:pPr lvl="1"/>
            <a:r>
              <a:rPr lang="en-US" dirty="0"/>
              <a:t>Suite of workshops to enhance personal resilience and recovery</a:t>
            </a:r>
          </a:p>
          <a:p>
            <a:pPr lvl="1"/>
            <a:endParaRPr lang="en-US" dirty="0"/>
          </a:p>
          <a:p>
            <a:pPr lvl="1"/>
            <a:r>
              <a:rPr lang="en-US" dirty="0"/>
              <a:t>Wellbeing online portal</a:t>
            </a:r>
          </a:p>
          <a:p>
            <a:pPr lvl="1"/>
            <a:endParaRPr lang="en-US" dirty="0"/>
          </a:p>
        </p:txBody>
      </p:sp>
      <p:sp>
        <p:nvSpPr>
          <p:cNvPr id="8" name="Text Placeholder 7"/>
          <p:cNvSpPr>
            <a:spLocks noGrp="1"/>
          </p:cNvSpPr>
          <p:nvPr>
            <p:ph type="body" sz="quarter" idx="11"/>
          </p:nvPr>
        </p:nvSpPr>
        <p:spPr/>
        <p:txBody>
          <a:bodyPr/>
          <a:lstStyle/>
          <a:p>
            <a:r>
              <a:rPr lang="en-US" dirty="0"/>
              <a:t>Human resources unit</a:t>
            </a:r>
          </a:p>
        </p:txBody>
      </p:sp>
      <p:sp>
        <p:nvSpPr>
          <p:cNvPr id="3" name="Title 2"/>
          <p:cNvSpPr>
            <a:spLocks noGrp="1"/>
          </p:cNvSpPr>
          <p:nvPr>
            <p:ph type="ctrTitle"/>
          </p:nvPr>
        </p:nvSpPr>
        <p:spPr>
          <a:xfrm>
            <a:off x="336774" y="900011"/>
            <a:ext cx="5223885" cy="1046440"/>
          </a:xfrm>
        </p:spPr>
        <p:txBody>
          <a:bodyPr/>
          <a:lstStyle/>
          <a:p>
            <a:r>
              <a:rPr lang="en-AU" dirty="0"/>
              <a:t>2018 and beyond</a:t>
            </a:r>
          </a:p>
        </p:txBody>
      </p:sp>
    </p:spTree>
    <p:extLst>
      <p:ext uri="{BB962C8B-B14F-4D97-AF65-F5344CB8AC3E}">
        <p14:creationId xmlns:p14="http://schemas.microsoft.com/office/powerpoint/2010/main" val="2958526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400" b="1" dirty="0">
                <a:solidFill>
                  <a:srgbClr val="6094BE"/>
                </a:solidFill>
                <a:latin typeface="Arial"/>
                <a:cs typeface="Arial"/>
              </a:rPr>
              <a:t>I'm no expert on your wellbeing</a:t>
            </a:r>
            <a:endParaRPr lang="en-NZ" sz="2400" dirty="0">
              <a:latin typeface="Arial"/>
              <a:cs typeface="Arial"/>
            </a:endParaRPr>
          </a:p>
          <a:p>
            <a:endParaRPr lang="en-US" sz="1000" dirty="0"/>
          </a:p>
        </p:txBody>
      </p:sp>
      <p:sp>
        <p:nvSpPr>
          <p:cNvPr id="8" name="TextBox 7"/>
          <p:cNvSpPr txBox="1"/>
          <p:nvPr/>
        </p:nvSpPr>
        <p:spPr>
          <a:xfrm>
            <a:off x="517236" y="186268"/>
            <a:ext cx="9752831" cy="646331"/>
          </a:xfrm>
          <a:prstGeom prst="rect">
            <a:avLst/>
          </a:prstGeom>
          <a:noFill/>
        </p:spPr>
        <p:txBody>
          <a:bodyPr wrap="square" rtlCol="0">
            <a:spAutoFit/>
          </a:bodyPr>
          <a:lstStyle/>
          <a:p>
            <a:r>
              <a:rPr lang="en-AU" sz="3600" dirty="0">
                <a:solidFill>
                  <a:schemeClr val="bg1"/>
                </a:solidFill>
                <a:latin typeface="Arial"/>
                <a:cs typeface="Arial"/>
              </a:rPr>
              <a:t>What is wellbeing?</a:t>
            </a:r>
          </a:p>
        </p:txBody>
      </p:sp>
      <p:pic>
        <p:nvPicPr>
          <p:cNvPr id="5" name="Picture 4">
            <a:extLst>
              <a:ext uri="{FF2B5EF4-FFF2-40B4-BE49-F238E27FC236}">
                <a16:creationId xmlns:a16="http://schemas.microsoft.com/office/drawing/2014/main" id="{0348B1BE-90C3-4F3A-9D0A-A87E320E2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4127" y="1059193"/>
            <a:ext cx="4581888" cy="5798807"/>
          </a:xfrm>
          <a:prstGeom prst="rect">
            <a:avLst/>
          </a:prstGeom>
        </p:spPr>
      </p:pic>
      <p:sp>
        <p:nvSpPr>
          <p:cNvPr id="2" name="Rectangle 1">
            <a:extLst>
              <a:ext uri="{FF2B5EF4-FFF2-40B4-BE49-F238E27FC236}">
                <a16:creationId xmlns:a16="http://schemas.microsoft.com/office/drawing/2014/main" id="{7042AC11-2BE5-4CC9-8C65-9F758F1BD3DB}"/>
              </a:ext>
            </a:extLst>
          </p:cNvPr>
          <p:cNvSpPr/>
          <p:nvPr/>
        </p:nvSpPr>
        <p:spPr>
          <a:xfrm>
            <a:off x="517236" y="2162970"/>
            <a:ext cx="5137606" cy="1446550"/>
          </a:xfrm>
          <a:prstGeom prst="rect">
            <a:avLst/>
          </a:prstGeom>
        </p:spPr>
        <p:txBody>
          <a:bodyPr wrap="square">
            <a:spAutoFit/>
          </a:bodyPr>
          <a:lstStyle/>
          <a:p>
            <a:pPr marL="342900" indent="-342900">
              <a:buClr>
                <a:schemeClr val="accent1">
                  <a:lumMod val="75000"/>
                </a:schemeClr>
              </a:buClr>
              <a:buSzPct val="80000"/>
              <a:buFont typeface="Arial" panose="020B0604020202020204" pitchFamily="34" charset="0"/>
              <a:buChar char="►"/>
            </a:pPr>
            <a:r>
              <a:rPr lang="en-AU" sz="2000" dirty="0">
                <a:solidFill>
                  <a:schemeClr val="tx1">
                    <a:lumMod val="75000"/>
                    <a:lumOff val="25000"/>
                  </a:schemeClr>
                </a:solidFill>
                <a:latin typeface="Arial"/>
                <a:cs typeface="Arial"/>
              </a:rPr>
              <a:t>In addition, “happiness is not a spectator sport” - (Chris Peterson).</a:t>
            </a:r>
          </a:p>
          <a:p>
            <a:pPr marL="800100" lvl="1" indent="-342900">
              <a:buClr>
                <a:schemeClr val="accent1">
                  <a:lumMod val="75000"/>
                </a:schemeClr>
              </a:buClr>
              <a:buSzPct val="80000"/>
              <a:buFont typeface="Arial" panose="020B0604020202020204" pitchFamily="34" charset="0"/>
              <a:buChar char="►"/>
            </a:pPr>
            <a:r>
              <a:rPr lang="en-AU" sz="1600" dirty="0">
                <a:solidFill>
                  <a:schemeClr val="tx1">
                    <a:lumMod val="75000"/>
                    <a:lumOff val="25000"/>
                  </a:schemeClr>
                </a:solidFill>
                <a:latin typeface="Arial"/>
                <a:cs typeface="Arial"/>
              </a:rPr>
              <a:t>Hard work required.</a:t>
            </a:r>
          </a:p>
          <a:p>
            <a:pPr marL="800100" lvl="1" indent="-342900">
              <a:buClr>
                <a:schemeClr val="accent1">
                  <a:lumMod val="75000"/>
                </a:schemeClr>
              </a:buClr>
              <a:buSzPct val="80000"/>
              <a:buFont typeface="Arial" panose="020B0604020202020204" pitchFamily="34" charset="0"/>
              <a:buChar char="►"/>
            </a:pPr>
            <a:r>
              <a:rPr lang="en-AU" sz="1600" dirty="0">
                <a:solidFill>
                  <a:schemeClr val="tx1">
                    <a:lumMod val="75000"/>
                    <a:lumOff val="25000"/>
                  </a:schemeClr>
                </a:solidFill>
                <a:latin typeface="Arial"/>
                <a:cs typeface="Arial"/>
              </a:rPr>
              <a:t>One healthy meal or one gym session will not impact much. </a:t>
            </a:r>
          </a:p>
        </p:txBody>
      </p:sp>
    </p:spTree>
    <p:extLst>
      <p:ext uri="{BB962C8B-B14F-4D97-AF65-F5344CB8AC3E}">
        <p14:creationId xmlns:p14="http://schemas.microsoft.com/office/powerpoint/2010/main" val="1966230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348658" cy="5202404"/>
          </a:xfrm>
        </p:spPr>
        <p:txBody>
          <a:bodyPr numCol="1">
            <a:noAutofit/>
          </a:bodyPr>
          <a:lstStyle/>
          <a:p>
            <a:pPr marL="0" indent="0">
              <a:spcAft>
                <a:spcPts val="600"/>
              </a:spcAft>
              <a:buNone/>
            </a:pPr>
            <a:r>
              <a:rPr lang="en-AU" sz="2400" b="1" dirty="0">
                <a:solidFill>
                  <a:srgbClr val="6094BE"/>
                </a:solidFill>
                <a:latin typeface="Arial"/>
                <a:cs typeface="Arial"/>
              </a:rPr>
              <a:t>The good life</a:t>
            </a:r>
          </a:p>
          <a:p>
            <a:pPr>
              <a:spcAft>
                <a:spcPts val="600"/>
              </a:spcAft>
            </a:pPr>
            <a:r>
              <a:rPr lang="en-AU" sz="2000" dirty="0">
                <a:latin typeface="Arial"/>
                <a:cs typeface="Arial"/>
              </a:rPr>
              <a:t>The good life is best construed as a matrix that includes happiness, occasional sadness, a sense of purpose, playfulness, and psychological flexibility, as well autonomy, mastery, and belonging / connection.</a:t>
            </a:r>
          </a:p>
          <a:p>
            <a:pPr>
              <a:spcAft>
                <a:spcPts val="600"/>
              </a:spcAft>
            </a:pPr>
            <a:r>
              <a:rPr lang="en-AU" sz="2000" dirty="0">
                <a:latin typeface="Arial"/>
                <a:cs typeface="Arial"/>
              </a:rPr>
              <a:t>It’s not just about learning to be more positive – it’s about using scientifically-informed tools and strategies to make our thinking more flexible, accurate, clear, and expansive. This thinking will lead to happiness and more healthy behaviours. </a:t>
            </a:r>
          </a:p>
          <a:p>
            <a:endParaRPr lang="en-US" sz="1000" dirty="0"/>
          </a:p>
        </p:txBody>
      </p:sp>
      <p:sp>
        <p:nvSpPr>
          <p:cNvPr id="8" name="TextBox 7"/>
          <p:cNvSpPr txBox="1"/>
          <p:nvPr/>
        </p:nvSpPr>
        <p:spPr>
          <a:xfrm>
            <a:off x="517237" y="186268"/>
            <a:ext cx="9752830" cy="646331"/>
          </a:xfrm>
          <a:prstGeom prst="rect">
            <a:avLst/>
          </a:prstGeom>
          <a:noFill/>
        </p:spPr>
        <p:txBody>
          <a:bodyPr wrap="square" rtlCol="0">
            <a:spAutoFit/>
          </a:bodyPr>
          <a:lstStyle/>
          <a:p>
            <a:r>
              <a:rPr lang="en-AU" sz="3600" dirty="0">
                <a:solidFill>
                  <a:schemeClr val="bg1"/>
                </a:solidFill>
                <a:latin typeface="Arial"/>
                <a:cs typeface="Arial"/>
              </a:rPr>
              <a:t>Aaron’s view</a:t>
            </a:r>
          </a:p>
        </p:txBody>
      </p:sp>
    </p:spTree>
    <p:extLst>
      <p:ext uri="{BB962C8B-B14F-4D97-AF65-F5344CB8AC3E}">
        <p14:creationId xmlns:p14="http://schemas.microsoft.com/office/powerpoint/2010/main" val="234514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348658" cy="5202404"/>
          </a:xfrm>
        </p:spPr>
        <p:txBody>
          <a:bodyPr numCol="1">
            <a:noAutofit/>
          </a:bodyPr>
          <a:lstStyle/>
          <a:p>
            <a:pPr marL="0" indent="0">
              <a:spcAft>
                <a:spcPts val="600"/>
              </a:spcAft>
              <a:buNone/>
            </a:pPr>
            <a:r>
              <a:rPr lang="en-AU" sz="2400" b="1" dirty="0">
                <a:solidFill>
                  <a:srgbClr val="6094BE"/>
                </a:solidFill>
                <a:latin typeface="Arial"/>
                <a:cs typeface="Arial"/>
              </a:rPr>
              <a:t>Ask away… </a:t>
            </a:r>
          </a:p>
          <a:p>
            <a:pPr>
              <a:spcAft>
                <a:spcPts val="600"/>
              </a:spcAft>
            </a:pPr>
            <a:r>
              <a:rPr lang="en-AU" sz="2000" dirty="0">
                <a:latin typeface="Arial"/>
                <a:cs typeface="Arial"/>
              </a:rPr>
              <a:t>Before I go much further, does anyone have any killer questions they would either like me to muse on now, or address at some stage?  </a:t>
            </a:r>
          </a:p>
          <a:p>
            <a:endParaRPr lang="en-US" sz="1000" dirty="0"/>
          </a:p>
        </p:txBody>
      </p:sp>
      <p:sp>
        <p:nvSpPr>
          <p:cNvPr id="8" name="TextBox 7"/>
          <p:cNvSpPr txBox="1"/>
          <p:nvPr/>
        </p:nvSpPr>
        <p:spPr>
          <a:xfrm>
            <a:off x="517237" y="186268"/>
            <a:ext cx="9752830" cy="646331"/>
          </a:xfrm>
          <a:prstGeom prst="rect">
            <a:avLst/>
          </a:prstGeom>
          <a:noFill/>
        </p:spPr>
        <p:txBody>
          <a:bodyPr wrap="square" rtlCol="0">
            <a:spAutoFit/>
          </a:bodyPr>
          <a:lstStyle/>
          <a:p>
            <a:r>
              <a:rPr lang="en-AU" sz="3600" dirty="0">
                <a:solidFill>
                  <a:schemeClr val="bg1"/>
                </a:solidFill>
                <a:latin typeface="Arial"/>
                <a:cs typeface="Arial"/>
              </a:rPr>
              <a:t>Killer questions?</a:t>
            </a:r>
          </a:p>
        </p:txBody>
      </p:sp>
      <p:pic>
        <p:nvPicPr>
          <p:cNvPr id="5" name="Picture 2" descr="http://themlmwhisperer.com/wp-content/uploads/2011/12/MLM-Marketing-Questions.jpg">
            <a:extLst>
              <a:ext uri="{FF2B5EF4-FFF2-40B4-BE49-F238E27FC236}">
                <a16:creationId xmlns:a16="http://schemas.microsoft.com/office/drawing/2014/main" id="{7FEC5C6D-B569-43B6-BEE9-78C76F6CA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874" y="3035327"/>
            <a:ext cx="3843383" cy="288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07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348658" cy="5202404"/>
          </a:xfrm>
        </p:spPr>
        <p:txBody>
          <a:bodyPr numCol="1">
            <a:noAutofit/>
          </a:bodyPr>
          <a:lstStyle/>
          <a:p>
            <a:pPr marL="0" indent="0">
              <a:spcAft>
                <a:spcPts val="600"/>
              </a:spcAft>
              <a:buNone/>
            </a:pPr>
            <a:r>
              <a:rPr lang="en-AU" sz="2400" b="1" dirty="0">
                <a:solidFill>
                  <a:srgbClr val="6094BE"/>
                </a:solidFill>
                <a:latin typeface="Arial"/>
                <a:cs typeface="Arial"/>
              </a:rPr>
              <a:t>What is wellbeing, wellbeing science, positive psychology? </a:t>
            </a:r>
          </a:p>
          <a:p>
            <a:pPr>
              <a:spcAft>
                <a:spcPts val="600"/>
              </a:spcAft>
            </a:pPr>
            <a:r>
              <a:rPr lang="en-AU" sz="2000" dirty="0">
                <a:latin typeface="Arial"/>
                <a:cs typeface="Arial"/>
              </a:rPr>
              <a:t>"There are two complementary strategies for improving the human condition. One is to relieve what is negative in life; the other is to strengthen what is positive. Mainstream psychology focuses largely on the first strategy; Positive Psychology emphasizes the second" - </a:t>
            </a:r>
            <a:r>
              <a:rPr lang="en-AU" sz="2000" dirty="0">
                <a:solidFill>
                  <a:srgbClr val="5FCBEF"/>
                </a:solidFill>
                <a:latin typeface="Arial"/>
                <a:cs typeface="Arial"/>
              </a:rPr>
              <a:t>Martin Seligman</a:t>
            </a:r>
          </a:p>
          <a:p>
            <a:pPr>
              <a:spcAft>
                <a:spcPts val="600"/>
              </a:spcAft>
            </a:pPr>
            <a:r>
              <a:rPr lang="en-AU" sz="2000" dirty="0">
                <a:latin typeface="Arial"/>
                <a:cs typeface="Arial"/>
              </a:rPr>
              <a:t>"Positive psychology is the scientific study of what enables individuals and communities to thrive" - </a:t>
            </a:r>
            <a:r>
              <a:rPr lang="en-AU" sz="2000" dirty="0">
                <a:solidFill>
                  <a:srgbClr val="5FCBEF"/>
                </a:solidFill>
                <a:latin typeface="Arial"/>
                <a:cs typeface="Arial"/>
              </a:rPr>
              <a:t>International Positive Psychology Association</a:t>
            </a:r>
            <a:r>
              <a:rPr lang="en-AU" sz="2000" dirty="0">
                <a:latin typeface="Arial"/>
                <a:cs typeface="Arial"/>
              </a:rPr>
              <a:t>.</a:t>
            </a:r>
          </a:p>
          <a:p>
            <a:pPr>
              <a:spcAft>
                <a:spcPts val="600"/>
              </a:spcAft>
            </a:pPr>
            <a:endParaRPr lang="en-NZ" sz="2000" dirty="0">
              <a:latin typeface="Arial"/>
              <a:cs typeface="Arial"/>
            </a:endParaRPr>
          </a:p>
          <a:p>
            <a:endParaRPr lang="en-US" sz="1000" dirty="0"/>
          </a:p>
        </p:txBody>
      </p:sp>
      <p:sp>
        <p:nvSpPr>
          <p:cNvPr id="8" name="TextBox 7"/>
          <p:cNvSpPr txBox="1"/>
          <p:nvPr/>
        </p:nvSpPr>
        <p:spPr>
          <a:xfrm>
            <a:off x="517237" y="186268"/>
            <a:ext cx="9752830" cy="646331"/>
          </a:xfrm>
          <a:prstGeom prst="rect">
            <a:avLst/>
          </a:prstGeom>
          <a:noFill/>
        </p:spPr>
        <p:txBody>
          <a:bodyPr wrap="square" rtlCol="0">
            <a:spAutoFit/>
          </a:bodyPr>
          <a:lstStyle/>
          <a:p>
            <a:r>
              <a:rPr lang="en-AU" sz="3600" dirty="0">
                <a:solidFill>
                  <a:schemeClr val="bg1"/>
                </a:solidFill>
                <a:latin typeface="Arial"/>
                <a:cs typeface="Arial"/>
              </a:rPr>
              <a:t>What is wellbeing?</a:t>
            </a:r>
          </a:p>
        </p:txBody>
      </p:sp>
    </p:spTree>
    <p:extLst>
      <p:ext uri="{BB962C8B-B14F-4D97-AF65-F5344CB8AC3E}">
        <p14:creationId xmlns:p14="http://schemas.microsoft.com/office/powerpoint/2010/main" val="1778764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348658" cy="5202404"/>
          </a:xfrm>
        </p:spPr>
        <p:txBody>
          <a:bodyPr numCol="1">
            <a:noAutofit/>
          </a:bodyPr>
          <a:lstStyle/>
          <a:p>
            <a:pPr marL="0" indent="0">
              <a:spcAft>
                <a:spcPts val="600"/>
              </a:spcAft>
              <a:buNone/>
            </a:pPr>
            <a:r>
              <a:rPr lang="en-AU" sz="2400" b="1" dirty="0">
                <a:solidFill>
                  <a:srgbClr val="6094BE"/>
                </a:solidFill>
                <a:latin typeface="Arial"/>
                <a:cs typeface="Arial"/>
              </a:rPr>
              <a:t>What is wellbeing, wellbeing science, positive psychology? </a:t>
            </a:r>
          </a:p>
          <a:p>
            <a:pPr>
              <a:spcAft>
                <a:spcPts val="600"/>
              </a:spcAft>
            </a:pPr>
            <a:r>
              <a:rPr lang="en-AU" sz="2000" dirty="0">
                <a:latin typeface="Arial"/>
                <a:cs typeface="Arial"/>
              </a:rPr>
              <a:t>Positive psychology is a branch of psychology that conducts scientific inquiry into the factors that help individuals, communities and organisations thrive by building on their strengths and virtues.</a:t>
            </a:r>
          </a:p>
          <a:p>
            <a:pPr>
              <a:spcAft>
                <a:spcPts val="600"/>
              </a:spcAft>
            </a:pPr>
            <a:r>
              <a:rPr lang="en-AU" sz="2000" dirty="0">
                <a:latin typeface="Arial"/>
                <a:cs typeface="Arial"/>
              </a:rPr>
              <a:t>Positive psychology is the study of topics as diverse as happiness, optimism, hope, flow, meaning, subjective wellbeing and personal growth.</a:t>
            </a:r>
          </a:p>
          <a:p>
            <a:pPr>
              <a:spcAft>
                <a:spcPts val="600"/>
              </a:spcAft>
            </a:pPr>
            <a:r>
              <a:rPr lang="en-AU" sz="2000" dirty="0">
                <a:latin typeface="Arial"/>
                <a:cs typeface="Arial"/>
              </a:rPr>
              <a:t>Positive psychology aims to expand psychology from its focus on repairing the negatives in life to also promoting the positives in life.</a:t>
            </a:r>
          </a:p>
          <a:p>
            <a:pPr>
              <a:spcAft>
                <a:spcPts val="600"/>
              </a:spcAft>
            </a:pPr>
            <a:r>
              <a:rPr lang="en-AU" sz="2000" dirty="0">
                <a:latin typeface="Arial"/>
                <a:cs typeface="Arial"/>
              </a:rPr>
              <a:t>Positive psychological interventions (empirically validated techniques and strategies to increase wellbeing) have been used effectively in schools to improve academic outcomes, in businesses to improve work relationships and engagement, and in communities to improve health.</a:t>
            </a:r>
          </a:p>
          <a:p>
            <a:pPr>
              <a:spcAft>
                <a:spcPts val="600"/>
              </a:spcAft>
            </a:pPr>
            <a:r>
              <a:rPr lang="en-AU" sz="2000" dirty="0">
                <a:solidFill>
                  <a:srgbClr val="5FCBEF"/>
                </a:solidFill>
                <a:latin typeface="Arial"/>
                <a:cs typeface="Arial"/>
              </a:rPr>
              <a:t>What is optimal human functioning</a:t>
            </a:r>
            <a:r>
              <a:rPr lang="en-AU" sz="2000" dirty="0">
                <a:latin typeface="Arial"/>
                <a:cs typeface="Arial"/>
              </a:rPr>
              <a:t>?, and </a:t>
            </a:r>
            <a:r>
              <a:rPr lang="en-AU" sz="2000" dirty="0">
                <a:solidFill>
                  <a:srgbClr val="5FCBEF"/>
                </a:solidFill>
                <a:latin typeface="Arial"/>
                <a:cs typeface="Arial"/>
              </a:rPr>
              <a:t>What makes life worth living</a:t>
            </a:r>
            <a:r>
              <a:rPr lang="en-AU" sz="2000" dirty="0">
                <a:latin typeface="Arial"/>
                <a:cs typeface="Arial"/>
              </a:rPr>
              <a:t>? </a:t>
            </a:r>
            <a:endParaRPr lang="en-NZ" sz="2000" dirty="0">
              <a:latin typeface="Arial"/>
              <a:cs typeface="Arial"/>
            </a:endParaRPr>
          </a:p>
          <a:p>
            <a:endParaRPr lang="en-US" sz="1000" dirty="0"/>
          </a:p>
        </p:txBody>
      </p:sp>
      <p:sp>
        <p:nvSpPr>
          <p:cNvPr id="8" name="TextBox 7"/>
          <p:cNvSpPr txBox="1"/>
          <p:nvPr/>
        </p:nvSpPr>
        <p:spPr>
          <a:xfrm>
            <a:off x="517237" y="186268"/>
            <a:ext cx="9752830" cy="646331"/>
          </a:xfrm>
          <a:prstGeom prst="rect">
            <a:avLst/>
          </a:prstGeom>
          <a:noFill/>
        </p:spPr>
        <p:txBody>
          <a:bodyPr wrap="square" rtlCol="0">
            <a:spAutoFit/>
          </a:bodyPr>
          <a:lstStyle/>
          <a:p>
            <a:r>
              <a:rPr lang="en-AU" sz="3600" dirty="0">
                <a:solidFill>
                  <a:schemeClr val="bg1"/>
                </a:solidFill>
                <a:latin typeface="Arial"/>
                <a:cs typeface="Arial"/>
              </a:rPr>
              <a:t>What is wellbeing?</a:t>
            </a:r>
          </a:p>
        </p:txBody>
      </p:sp>
    </p:spTree>
    <p:extLst>
      <p:ext uri="{BB962C8B-B14F-4D97-AF65-F5344CB8AC3E}">
        <p14:creationId xmlns:p14="http://schemas.microsoft.com/office/powerpoint/2010/main" val="117410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29268" y="1244097"/>
            <a:ext cx="10813783" cy="5202404"/>
          </a:xfrm>
        </p:spPr>
        <p:txBody>
          <a:bodyPr numCol="1">
            <a:noAutofit/>
          </a:bodyPr>
          <a:lstStyle/>
          <a:p>
            <a:pPr marL="0" indent="0">
              <a:buNone/>
            </a:pPr>
            <a:r>
              <a:rPr lang="en-AU" sz="2400" dirty="0">
                <a:latin typeface="Arial"/>
                <a:cs typeface="Arial"/>
              </a:rPr>
              <a:t>Objectives:</a:t>
            </a:r>
          </a:p>
          <a:p>
            <a:r>
              <a:rPr lang="en-AU" sz="2000" dirty="0">
                <a:latin typeface="Arial"/>
                <a:cs typeface="Arial"/>
              </a:rPr>
              <a:t>Networking opportunity.</a:t>
            </a:r>
          </a:p>
          <a:p>
            <a:r>
              <a:rPr lang="en-AU" sz="2000" dirty="0">
                <a:latin typeface="Arial"/>
                <a:cs typeface="Arial"/>
              </a:rPr>
              <a:t>Space to share knowledge / experiences.</a:t>
            </a:r>
          </a:p>
          <a:p>
            <a:endParaRPr lang="en-AU" sz="1000" dirty="0">
              <a:latin typeface="Arial"/>
              <a:cs typeface="Arial"/>
            </a:endParaRPr>
          </a:p>
          <a:p>
            <a:pPr marL="0" indent="0">
              <a:buNone/>
            </a:pPr>
            <a:r>
              <a:rPr lang="en-US" sz="2400" dirty="0">
                <a:latin typeface="Arial"/>
                <a:cs typeface="Arial"/>
              </a:rPr>
              <a:t>Aims:</a:t>
            </a:r>
          </a:p>
          <a:p>
            <a:r>
              <a:rPr lang="en-AU" sz="2000" dirty="0">
                <a:latin typeface="Arial"/>
                <a:cs typeface="Arial"/>
              </a:rPr>
              <a:t>This workshop provides opportunities to engage and explore wellbeing science knowledge and practices, and to discuss, attempt, debate and reflect together on how specifically the principles of positive psychology and wellbeing science can be integrated into our lives as academics, others lives, and into our work. </a:t>
            </a:r>
          </a:p>
          <a:p>
            <a:r>
              <a:rPr lang="en-AU" sz="2000" dirty="0">
                <a:latin typeface="Arial"/>
                <a:cs typeface="Arial"/>
              </a:rPr>
              <a:t>We are aiming for a fun, relaxing, and creative experience, where participants can learn and share ideas. </a:t>
            </a:r>
            <a:endParaRPr lang="en-US" sz="2000" dirty="0">
              <a:latin typeface="Arial"/>
              <a:cs typeface="Arial"/>
            </a:endParaRPr>
          </a:p>
        </p:txBody>
      </p:sp>
      <p:sp>
        <p:nvSpPr>
          <p:cNvPr id="8" name="TextBox 7"/>
          <p:cNvSpPr txBox="1"/>
          <p:nvPr/>
        </p:nvSpPr>
        <p:spPr>
          <a:xfrm>
            <a:off x="529268" y="186268"/>
            <a:ext cx="9740799" cy="646331"/>
          </a:xfrm>
          <a:prstGeom prst="rect">
            <a:avLst/>
          </a:prstGeom>
          <a:noFill/>
        </p:spPr>
        <p:txBody>
          <a:bodyPr wrap="square" rtlCol="0">
            <a:spAutoFit/>
          </a:bodyPr>
          <a:lstStyle/>
          <a:p>
            <a:r>
              <a:rPr lang="en-US" sz="3600" dirty="0">
                <a:solidFill>
                  <a:schemeClr val="bg1"/>
                </a:solidFill>
                <a:latin typeface="Arial"/>
                <a:cs typeface="Arial"/>
              </a:rPr>
              <a:t>Objectives and Aims</a:t>
            </a:r>
          </a:p>
        </p:txBody>
      </p:sp>
    </p:spTree>
    <p:extLst>
      <p:ext uri="{BB962C8B-B14F-4D97-AF65-F5344CB8AC3E}">
        <p14:creationId xmlns:p14="http://schemas.microsoft.com/office/powerpoint/2010/main" val="2695669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348658" cy="5202404"/>
          </a:xfrm>
        </p:spPr>
        <p:txBody>
          <a:bodyPr numCol="1">
            <a:noAutofit/>
          </a:bodyPr>
          <a:lstStyle/>
          <a:p>
            <a:pPr marL="0" indent="0">
              <a:spcAft>
                <a:spcPts val="600"/>
              </a:spcAft>
              <a:buNone/>
            </a:pPr>
            <a:r>
              <a:rPr lang="en-AU" sz="2400" b="1" dirty="0">
                <a:solidFill>
                  <a:srgbClr val="6094BE"/>
                </a:solidFill>
                <a:latin typeface="Arial"/>
                <a:cs typeface="Arial"/>
              </a:rPr>
              <a:t>Video</a:t>
            </a:r>
          </a:p>
          <a:p>
            <a:pPr marL="0" indent="0">
              <a:spcAft>
                <a:spcPts val="600"/>
              </a:spcAft>
              <a:buNone/>
            </a:pPr>
            <a:r>
              <a:rPr lang="en-AU" sz="2000" dirty="0">
                <a:solidFill>
                  <a:schemeClr val="tx1"/>
                </a:solidFill>
                <a:latin typeface="Arial"/>
                <a:cs typeface="Arial"/>
                <a:hlinkClick r:id="rId3"/>
              </a:rPr>
              <a:t>https://www.youtube.com/watch?v=1qJvS8v0TTI</a:t>
            </a:r>
            <a:r>
              <a:rPr lang="en-AU" sz="2000" dirty="0">
                <a:solidFill>
                  <a:schemeClr val="tx1"/>
                </a:solidFill>
                <a:latin typeface="Arial"/>
                <a:cs typeface="Arial"/>
              </a:rPr>
              <a:t> </a:t>
            </a:r>
          </a:p>
          <a:p>
            <a:pPr>
              <a:spcAft>
                <a:spcPts val="600"/>
              </a:spcAft>
            </a:pPr>
            <a:endParaRPr lang="en-NZ" sz="2000" dirty="0">
              <a:latin typeface="Arial"/>
              <a:cs typeface="Arial"/>
            </a:endParaRPr>
          </a:p>
          <a:p>
            <a:endParaRPr lang="en-US" sz="1000" dirty="0"/>
          </a:p>
        </p:txBody>
      </p:sp>
      <p:sp>
        <p:nvSpPr>
          <p:cNvPr id="8" name="TextBox 7"/>
          <p:cNvSpPr txBox="1"/>
          <p:nvPr/>
        </p:nvSpPr>
        <p:spPr>
          <a:xfrm>
            <a:off x="517237" y="186268"/>
            <a:ext cx="9752830" cy="646331"/>
          </a:xfrm>
          <a:prstGeom prst="rect">
            <a:avLst/>
          </a:prstGeom>
          <a:noFill/>
        </p:spPr>
        <p:txBody>
          <a:bodyPr wrap="square" rtlCol="0">
            <a:spAutoFit/>
          </a:bodyPr>
          <a:lstStyle/>
          <a:p>
            <a:r>
              <a:rPr lang="en-AU" sz="3600" dirty="0">
                <a:solidFill>
                  <a:schemeClr val="bg1"/>
                </a:solidFill>
                <a:latin typeface="Arial"/>
                <a:cs typeface="Arial"/>
              </a:rPr>
              <a:t>What is wellbeing?</a:t>
            </a:r>
          </a:p>
        </p:txBody>
      </p:sp>
    </p:spTree>
    <p:extLst>
      <p:ext uri="{BB962C8B-B14F-4D97-AF65-F5344CB8AC3E}">
        <p14:creationId xmlns:p14="http://schemas.microsoft.com/office/powerpoint/2010/main" val="2867843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348658" cy="5202404"/>
          </a:xfrm>
        </p:spPr>
        <p:txBody>
          <a:bodyPr numCol="1">
            <a:noAutofit/>
          </a:bodyPr>
          <a:lstStyle/>
          <a:p>
            <a:pPr marL="0" indent="0">
              <a:spcAft>
                <a:spcPts val="600"/>
              </a:spcAft>
              <a:buNone/>
            </a:pPr>
            <a:r>
              <a:rPr lang="en-AU" sz="2400" b="1" dirty="0">
                <a:solidFill>
                  <a:srgbClr val="6094BE"/>
                </a:solidFill>
                <a:latin typeface="Arial"/>
                <a:cs typeface="Arial"/>
              </a:rPr>
              <a:t>Positive psychology (PP)</a:t>
            </a:r>
          </a:p>
          <a:p>
            <a:pPr>
              <a:spcAft>
                <a:spcPts val="600"/>
              </a:spcAft>
            </a:pPr>
            <a:r>
              <a:rPr lang="en-AU" sz="2000" dirty="0">
                <a:latin typeface="Arial"/>
                <a:cs typeface="Arial"/>
              </a:rPr>
              <a:t>Previous focus on pathology; disease model  (what’s going wrong) – World Wars and trauma, and yet some great progress in treatment!</a:t>
            </a:r>
          </a:p>
          <a:p>
            <a:pPr>
              <a:spcAft>
                <a:spcPts val="600"/>
              </a:spcAft>
            </a:pPr>
            <a:r>
              <a:rPr lang="en-AU" sz="2000" dirty="0">
                <a:latin typeface="Arial"/>
                <a:cs typeface="Arial"/>
              </a:rPr>
              <a:t>PP aims to improve quality of life (what’s going right) – for individuals and various groups to flourish…</a:t>
            </a:r>
          </a:p>
          <a:p>
            <a:pPr>
              <a:spcAft>
                <a:spcPts val="600"/>
              </a:spcAft>
            </a:pPr>
            <a:r>
              <a:rPr lang="en-AU" sz="2000" dirty="0">
                <a:latin typeface="Arial"/>
                <a:cs typeface="Arial"/>
              </a:rPr>
              <a:t>A science of positive psychology – it’s not self help, or life coaching… Humanistic psychology did not have much of an empirical base…. PP is providing an empirically sound vision of the good life (what makes life worth living)… </a:t>
            </a:r>
          </a:p>
          <a:p>
            <a:pPr>
              <a:spcAft>
                <a:spcPts val="600"/>
              </a:spcAft>
            </a:pPr>
            <a:r>
              <a:rPr lang="en-AU" sz="2000" dirty="0">
                <a:latin typeface="Arial"/>
                <a:cs typeface="Arial"/>
              </a:rPr>
              <a:t>Positive psychology interventions (PPI’s) work – roughly about </a:t>
            </a:r>
            <a:r>
              <a:rPr lang="en-AU" sz="2000" i="1" dirty="0">
                <a:latin typeface="Arial"/>
                <a:cs typeface="Arial"/>
              </a:rPr>
              <a:t>d</a:t>
            </a:r>
            <a:r>
              <a:rPr lang="en-AU" sz="2000" dirty="0">
                <a:latin typeface="Arial"/>
                <a:cs typeface="Arial"/>
              </a:rPr>
              <a:t> = .3 effect size (increasing good &amp; reducing bad):</a:t>
            </a:r>
          </a:p>
          <a:p>
            <a:pPr lvl="1">
              <a:spcAft>
                <a:spcPts val="600"/>
              </a:spcAft>
            </a:pPr>
            <a:r>
              <a:rPr lang="en-AU" sz="1800" dirty="0">
                <a:latin typeface="Arial"/>
                <a:cs typeface="Arial"/>
              </a:rPr>
              <a:t>Sin, N. L., &amp; </a:t>
            </a:r>
            <a:r>
              <a:rPr lang="en-AU" sz="1800" dirty="0" err="1">
                <a:latin typeface="Arial"/>
                <a:cs typeface="Arial"/>
              </a:rPr>
              <a:t>Lyubomirsky</a:t>
            </a:r>
            <a:r>
              <a:rPr lang="en-AU" sz="1800" dirty="0">
                <a:latin typeface="Arial"/>
                <a:cs typeface="Arial"/>
              </a:rPr>
              <a:t>, S. (2009). Enhancing well-being and alleviating depressive symptoms with positive psychology interventions: A practice-friendly meta-analysis [Meta-Analysis]. </a:t>
            </a:r>
            <a:r>
              <a:rPr lang="en-AU" sz="1800" i="1" dirty="0">
                <a:latin typeface="Arial"/>
                <a:cs typeface="Arial"/>
              </a:rPr>
              <a:t>Journal of clinical psychology, 65(5</a:t>
            </a:r>
            <a:r>
              <a:rPr lang="en-AU" sz="1800" dirty="0">
                <a:latin typeface="Arial"/>
                <a:cs typeface="Arial"/>
              </a:rPr>
              <a:t>), 467-487. </a:t>
            </a:r>
            <a:endParaRPr lang="en-NZ" sz="1800" dirty="0">
              <a:latin typeface="Arial"/>
              <a:cs typeface="Arial"/>
            </a:endParaRPr>
          </a:p>
          <a:p>
            <a:endParaRPr lang="en-US" sz="1000" dirty="0"/>
          </a:p>
        </p:txBody>
      </p:sp>
      <p:sp>
        <p:nvSpPr>
          <p:cNvPr id="8" name="TextBox 7"/>
          <p:cNvSpPr txBox="1"/>
          <p:nvPr/>
        </p:nvSpPr>
        <p:spPr>
          <a:xfrm>
            <a:off x="517237" y="186268"/>
            <a:ext cx="9752830" cy="646331"/>
          </a:xfrm>
          <a:prstGeom prst="rect">
            <a:avLst/>
          </a:prstGeom>
          <a:noFill/>
        </p:spPr>
        <p:txBody>
          <a:bodyPr wrap="square" rtlCol="0">
            <a:spAutoFit/>
          </a:bodyPr>
          <a:lstStyle/>
          <a:p>
            <a:r>
              <a:rPr lang="en-AU" sz="3600" dirty="0">
                <a:solidFill>
                  <a:schemeClr val="bg1"/>
                </a:solidFill>
                <a:latin typeface="Arial"/>
                <a:cs typeface="Arial"/>
              </a:rPr>
              <a:t>What is wellbeing?</a:t>
            </a:r>
          </a:p>
        </p:txBody>
      </p:sp>
    </p:spTree>
    <p:extLst>
      <p:ext uri="{BB962C8B-B14F-4D97-AF65-F5344CB8AC3E}">
        <p14:creationId xmlns:p14="http://schemas.microsoft.com/office/powerpoint/2010/main" val="355802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288500" cy="5202404"/>
          </a:xfrm>
        </p:spPr>
        <p:txBody>
          <a:bodyPr numCol="1">
            <a:noAutofit/>
          </a:bodyPr>
          <a:lstStyle/>
          <a:p>
            <a:pPr marL="0" indent="0">
              <a:spcAft>
                <a:spcPts val="600"/>
              </a:spcAft>
              <a:buNone/>
            </a:pPr>
            <a:r>
              <a:rPr lang="en-AU" sz="2400" b="1" dirty="0">
                <a:solidFill>
                  <a:srgbClr val="6094BE"/>
                </a:solidFill>
                <a:latin typeface="Arial"/>
                <a:cs typeface="Arial"/>
              </a:rPr>
              <a:t>Positive psychology (PP)</a:t>
            </a:r>
          </a:p>
          <a:p>
            <a:pPr>
              <a:spcAft>
                <a:spcPts val="600"/>
              </a:spcAft>
            </a:pPr>
            <a:r>
              <a:rPr lang="en-AU" sz="2000" dirty="0">
                <a:latin typeface="Arial"/>
                <a:cs typeface="Arial"/>
              </a:rPr>
              <a:t>PPI’s aim: </a:t>
            </a:r>
          </a:p>
          <a:p>
            <a:pPr>
              <a:spcAft>
                <a:spcPts val="600"/>
              </a:spcAft>
            </a:pPr>
            <a:r>
              <a:rPr lang="en-AU" sz="2000" dirty="0">
                <a:latin typeface="Arial"/>
                <a:cs typeface="Arial"/>
              </a:rPr>
              <a:t>Fordyce pioneering work showed it was possible to significantly boost happiness levels among non-clinical populations using a package of interventions (Fordyce, 1977, 1983).</a:t>
            </a:r>
          </a:p>
          <a:p>
            <a:pPr>
              <a:spcAft>
                <a:spcPts val="600"/>
              </a:spcAft>
            </a:pPr>
            <a:r>
              <a:rPr lang="en-AU" sz="2000" dirty="0">
                <a:latin typeface="Arial"/>
                <a:cs typeface="Arial"/>
              </a:rPr>
              <a:t>Past 15 years has seen rapid growth in interest and research in positive mental health.</a:t>
            </a:r>
          </a:p>
          <a:p>
            <a:pPr>
              <a:spcAft>
                <a:spcPts val="600"/>
              </a:spcAft>
            </a:pPr>
            <a:r>
              <a:rPr lang="en-AU" sz="2000" dirty="0">
                <a:latin typeface="Arial"/>
                <a:cs typeface="Arial"/>
              </a:rPr>
              <a:t>Considerable positive outcomes associated with happiness (for a review see </a:t>
            </a:r>
            <a:r>
              <a:rPr lang="en-AU" sz="2000" dirty="0" err="1">
                <a:latin typeface="Arial"/>
                <a:cs typeface="Arial"/>
              </a:rPr>
              <a:t>Lyubomirsky</a:t>
            </a:r>
            <a:r>
              <a:rPr lang="en-AU" sz="2000" dirty="0">
                <a:latin typeface="Arial"/>
                <a:cs typeface="Arial"/>
              </a:rPr>
              <a:t>, King, &amp; Diener, 2005).</a:t>
            </a:r>
          </a:p>
          <a:p>
            <a:pPr>
              <a:spcAft>
                <a:spcPts val="600"/>
              </a:spcAft>
            </a:pPr>
            <a:r>
              <a:rPr lang="en-AU" sz="2000" dirty="0">
                <a:latin typeface="Arial"/>
                <a:cs typeface="Arial"/>
              </a:rPr>
              <a:t>Positive psychology’s academic output is growing proportionately faster than psychological research as a whole (Rusk &amp; Waters, 2013). </a:t>
            </a:r>
          </a:p>
          <a:p>
            <a:pPr>
              <a:spcAft>
                <a:spcPts val="600"/>
              </a:spcAft>
            </a:pPr>
            <a:endParaRPr lang="en-US" sz="1000" dirty="0"/>
          </a:p>
        </p:txBody>
      </p:sp>
      <p:sp>
        <p:nvSpPr>
          <p:cNvPr id="8" name="TextBox 7"/>
          <p:cNvSpPr txBox="1"/>
          <p:nvPr/>
        </p:nvSpPr>
        <p:spPr>
          <a:xfrm>
            <a:off x="517237" y="186268"/>
            <a:ext cx="9752830" cy="646331"/>
          </a:xfrm>
          <a:prstGeom prst="rect">
            <a:avLst/>
          </a:prstGeom>
          <a:noFill/>
        </p:spPr>
        <p:txBody>
          <a:bodyPr wrap="square" rtlCol="0">
            <a:spAutoFit/>
          </a:bodyPr>
          <a:lstStyle/>
          <a:p>
            <a:r>
              <a:rPr lang="en-AU" sz="3600" dirty="0">
                <a:solidFill>
                  <a:schemeClr val="bg1"/>
                </a:solidFill>
                <a:latin typeface="Arial"/>
                <a:cs typeface="Arial"/>
              </a:rPr>
              <a:t>What is wellbeing?</a:t>
            </a:r>
          </a:p>
        </p:txBody>
      </p:sp>
      <p:pic>
        <p:nvPicPr>
          <p:cNvPr id="5" name="Picture 6" descr="http://www.ppquarterly.org/wp-content/uploads/2012/03/worldhappyday-fig1.png">
            <a:extLst>
              <a:ext uri="{FF2B5EF4-FFF2-40B4-BE49-F238E27FC236}">
                <a16:creationId xmlns:a16="http://schemas.microsoft.com/office/drawing/2014/main" id="{AC426099-465B-4824-ACA5-0C3D4ABAEF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4388" y="1176383"/>
            <a:ext cx="3387612" cy="225261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FD97461E-4F13-44A4-9FC6-71EE5C89C4B6}"/>
              </a:ext>
            </a:extLst>
          </p:cNvPr>
          <p:cNvCxnSpPr/>
          <p:nvPr/>
        </p:nvCxnSpPr>
        <p:spPr>
          <a:xfrm>
            <a:off x="2298032" y="2105527"/>
            <a:ext cx="65063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https://d1w7fb2mkkr3kw.cloudfront.net/assets/images/book/lrg/9781/1075/9781107543058.jpg">
            <a:extLst>
              <a:ext uri="{FF2B5EF4-FFF2-40B4-BE49-F238E27FC236}">
                <a16:creationId xmlns:a16="http://schemas.microsoft.com/office/drawing/2014/main" id="{A1FFA948-337B-4080-B78A-4569A00E70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1715" y="3429000"/>
            <a:ext cx="2280285"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772549F1-4575-40A5-BAAA-47BD56450424}"/>
              </a:ext>
            </a:extLst>
          </p:cNvPr>
          <p:cNvCxnSpPr/>
          <p:nvPr/>
        </p:nvCxnSpPr>
        <p:spPr>
          <a:xfrm>
            <a:off x="2751222" y="4026569"/>
            <a:ext cx="65063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238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288500" cy="5202404"/>
          </a:xfrm>
        </p:spPr>
        <p:txBody>
          <a:bodyPr numCol="1">
            <a:noAutofit/>
          </a:bodyPr>
          <a:lstStyle/>
          <a:p>
            <a:pPr marL="0" indent="0">
              <a:spcAft>
                <a:spcPts val="600"/>
              </a:spcAft>
              <a:buNone/>
            </a:pPr>
            <a:r>
              <a:rPr lang="en-AU" sz="2400" b="1" dirty="0">
                <a:solidFill>
                  <a:srgbClr val="6094BE"/>
                </a:solidFill>
                <a:latin typeface="Arial"/>
                <a:cs typeface="Arial"/>
              </a:rPr>
              <a:t>Positive psychology (PP)</a:t>
            </a:r>
          </a:p>
          <a:p>
            <a:pPr>
              <a:spcAft>
                <a:spcPts val="600"/>
              </a:spcAft>
            </a:pPr>
            <a:r>
              <a:rPr lang="en-AU" sz="2000" dirty="0">
                <a:latin typeface="Arial"/>
                <a:cs typeface="Arial"/>
              </a:rPr>
              <a:t>Positive psychology related documents account for between 10% and 36% of research in the fields of counselling, education, organisational science, behavioural medicine, and health psychology (Rusk &amp; Waters, 2013).</a:t>
            </a:r>
          </a:p>
          <a:p>
            <a:pPr>
              <a:spcAft>
                <a:spcPts val="600"/>
              </a:spcAft>
            </a:pPr>
            <a:r>
              <a:rPr lang="en-AU" sz="2000" dirty="0">
                <a:latin typeface="Arial"/>
                <a:cs typeface="Arial"/>
              </a:rPr>
              <a:t>Various sub-fields:</a:t>
            </a:r>
          </a:p>
          <a:p>
            <a:pPr lvl="1">
              <a:spcAft>
                <a:spcPts val="600"/>
              </a:spcAft>
            </a:pPr>
            <a:r>
              <a:rPr lang="en-AU" sz="1800" dirty="0">
                <a:latin typeface="Arial"/>
                <a:cs typeface="Arial"/>
              </a:rPr>
              <a:t>Positive Education</a:t>
            </a:r>
          </a:p>
          <a:p>
            <a:pPr lvl="1">
              <a:spcAft>
                <a:spcPts val="600"/>
              </a:spcAft>
            </a:pPr>
            <a:r>
              <a:rPr lang="en-AU" sz="1800" dirty="0">
                <a:latin typeface="Arial"/>
                <a:cs typeface="Arial"/>
              </a:rPr>
              <a:t>Positive Health</a:t>
            </a:r>
          </a:p>
          <a:p>
            <a:pPr lvl="1">
              <a:spcAft>
                <a:spcPts val="600"/>
              </a:spcAft>
            </a:pPr>
            <a:r>
              <a:rPr lang="en-AU" sz="1800" dirty="0">
                <a:latin typeface="Arial"/>
                <a:cs typeface="Arial"/>
              </a:rPr>
              <a:t>Positive Assessment</a:t>
            </a:r>
          </a:p>
          <a:p>
            <a:pPr lvl="1">
              <a:spcAft>
                <a:spcPts val="600"/>
              </a:spcAft>
            </a:pPr>
            <a:r>
              <a:rPr lang="en-AU" sz="1800" dirty="0">
                <a:latin typeface="Arial"/>
                <a:cs typeface="Arial"/>
              </a:rPr>
              <a:t>Positive Psychotherapy</a:t>
            </a:r>
          </a:p>
          <a:p>
            <a:pPr lvl="1">
              <a:spcAft>
                <a:spcPts val="600"/>
              </a:spcAft>
            </a:pPr>
            <a:r>
              <a:rPr lang="en-AU" sz="1800" dirty="0">
                <a:latin typeface="Arial"/>
                <a:cs typeface="Arial"/>
              </a:rPr>
              <a:t>Positive Organisations </a:t>
            </a:r>
          </a:p>
          <a:p>
            <a:pPr lvl="1">
              <a:spcAft>
                <a:spcPts val="600"/>
              </a:spcAft>
            </a:pPr>
            <a:r>
              <a:rPr lang="en-AU" sz="1800" dirty="0">
                <a:latin typeface="Arial"/>
                <a:cs typeface="Arial"/>
              </a:rPr>
              <a:t>Positive Aging</a:t>
            </a:r>
          </a:p>
          <a:p>
            <a:pPr>
              <a:spcAft>
                <a:spcPts val="600"/>
              </a:spcAft>
            </a:pPr>
            <a:endParaRPr lang="en-AU" sz="2000" dirty="0">
              <a:latin typeface="Arial"/>
              <a:cs typeface="Arial"/>
            </a:endParaRPr>
          </a:p>
          <a:p>
            <a:pPr>
              <a:spcAft>
                <a:spcPts val="600"/>
              </a:spcAft>
            </a:pPr>
            <a:endParaRPr lang="en-US" sz="1000" dirty="0"/>
          </a:p>
        </p:txBody>
      </p:sp>
      <p:sp>
        <p:nvSpPr>
          <p:cNvPr id="8" name="TextBox 7"/>
          <p:cNvSpPr txBox="1"/>
          <p:nvPr/>
        </p:nvSpPr>
        <p:spPr>
          <a:xfrm>
            <a:off x="517237" y="186268"/>
            <a:ext cx="9752830" cy="646331"/>
          </a:xfrm>
          <a:prstGeom prst="rect">
            <a:avLst/>
          </a:prstGeom>
          <a:noFill/>
        </p:spPr>
        <p:txBody>
          <a:bodyPr wrap="square" rtlCol="0">
            <a:spAutoFit/>
          </a:bodyPr>
          <a:lstStyle/>
          <a:p>
            <a:r>
              <a:rPr lang="en-AU" sz="3600" dirty="0">
                <a:solidFill>
                  <a:schemeClr val="bg1"/>
                </a:solidFill>
                <a:latin typeface="Arial"/>
                <a:cs typeface="Arial"/>
              </a:rPr>
              <a:t>What is wellbeing?</a:t>
            </a:r>
          </a:p>
        </p:txBody>
      </p:sp>
    </p:spTree>
    <p:extLst>
      <p:ext uri="{BB962C8B-B14F-4D97-AF65-F5344CB8AC3E}">
        <p14:creationId xmlns:p14="http://schemas.microsoft.com/office/powerpoint/2010/main" val="2764752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4554385" cy="5202404"/>
          </a:xfrm>
        </p:spPr>
        <p:txBody>
          <a:bodyPr numCol="1">
            <a:noAutofit/>
          </a:bodyPr>
          <a:lstStyle/>
          <a:p>
            <a:pPr marL="0" indent="0">
              <a:spcAft>
                <a:spcPts val="600"/>
              </a:spcAft>
              <a:buNone/>
            </a:pPr>
            <a:r>
              <a:rPr lang="en-AU" sz="2400" b="1" dirty="0">
                <a:solidFill>
                  <a:srgbClr val="6094BE"/>
                </a:solidFill>
                <a:latin typeface="Arial"/>
                <a:cs typeface="Arial"/>
              </a:rPr>
              <a:t>Some random points</a:t>
            </a:r>
          </a:p>
          <a:p>
            <a:pPr>
              <a:spcAft>
                <a:spcPts val="600"/>
              </a:spcAft>
            </a:pPr>
            <a:r>
              <a:rPr lang="en-AU" sz="2000" dirty="0">
                <a:latin typeface="Arial"/>
                <a:cs typeface="Arial"/>
              </a:rPr>
              <a:t>Wellbeing spreads through social networks:</a:t>
            </a:r>
          </a:p>
          <a:p>
            <a:pPr lvl="1">
              <a:spcAft>
                <a:spcPts val="600"/>
              </a:spcAft>
            </a:pPr>
            <a:r>
              <a:rPr lang="en-AU" dirty="0">
                <a:latin typeface="Arial"/>
                <a:cs typeface="Arial"/>
              </a:rPr>
              <a:t>About 15%.</a:t>
            </a:r>
          </a:p>
          <a:p>
            <a:pPr lvl="1">
              <a:spcAft>
                <a:spcPts val="600"/>
              </a:spcAft>
            </a:pPr>
            <a:r>
              <a:rPr lang="en-AU" dirty="0">
                <a:latin typeface="Arial"/>
                <a:cs typeface="Arial"/>
              </a:rPr>
              <a:t>To 3 degrees of separation. </a:t>
            </a:r>
          </a:p>
          <a:p>
            <a:r>
              <a:rPr lang="en-AU" sz="2000" dirty="0">
                <a:latin typeface="Arial"/>
                <a:cs typeface="Arial"/>
              </a:rPr>
              <a:t>We need to understand the context, not individual behaviour alone.</a:t>
            </a:r>
            <a:endParaRPr lang="en-NZ" sz="2000" dirty="0">
              <a:latin typeface="Arial"/>
              <a:cs typeface="Arial"/>
            </a:endParaRPr>
          </a:p>
          <a:p>
            <a:r>
              <a:rPr lang="en-NZ" sz="2000" dirty="0">
                <a:latin typeface="Arial"/>
                <a:cs typeface="Arial"/>
              </a:rPr>
              <a:t>Different theories and recipes of wellbeing, flow into different public health messages. </a:t>
            </a:r>
          </a:p>
          <a:p>
            <a:endParaRPr lang="en-NZ" dirty="0"/>
          </a:p>
          <a:p>
            <a:endParaRPr lang="en-US" sz="1000" dirty="0"/>
          </a:p>
        </p:txBody>
      </p:sp>
      <p:sp>
        <p:nvSpPr>
          <p:cNvPr id="8" name="TextBox 7"/>
          <p:cNvSpPr txBox="1"/>
          <p:nvPr/>
        </p:nvSpPr>
        <p:spPr>
          <a:xfrm>
            <a:off x="517236" y="186268"/>
            <a:ext cx="9752831" cy="646331"/>
          </a:xfrm>
          <a:prstGeom prst="rect">
            <a:avLst/>
          </a:prstGeom>
          <a:noFill/>
        </p:spPr>
        <p:txBody>
          <a:bodyPr wrap="square" rtlCol="0">
            <a:spAutoFit/>
          </a:bodyPr>
          <a:lstStyle/>
          <a:p>
            <a:r>
              <a:rPr lang="en-US" sz="3600" dirty="0">
                <a:solidFill>
                  <a:schemeClr val="bg1"/>
                </a:solidFill>
                <a:latin typeface="Arial"/>
                <a:cs typeface="Arial"/>
              </a:rPr>
              <a:t>Models of Wellbeing</a:t>
            </a:r>
          </a:p>
        </p:txBody>
      </p:sp>
      <p:pic>
        <p:nvPicPr>
          <p:cNvPr id="9" name="Picture 8">
            <a:extLst>
              <a:ext uri="{FF2B5EF4-FFF2-40B4-BE49-F238E27FC236}">
                <a16:creationId xmlns:a16="http://schemas.microsoft.com/office/drawing/2014/main" id="{8B2121E3-DF7C-46DD-99D3-47D7CB2366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24107" y="1206632"/>
            <a:ext cx="6476214" cy="5488756"/>
          </a:xfrm>
          <a:prstGeom prst="rect">
            <a:avLst/>
          </a:prstGeom>
          <a:noFill/>
        </p:spPr>
      </p:pic>
      <p:pic>
        <p:nvPicPr>
          <p:cNvPr id="10" name="Content Placeholder 3">
            <a:extLst>
              <a:ext uri="{FF2B5EF4-FFF2-40B4-BE49-F238E27FC236}">
                <a16:creationId xmlns:a16="http://schemas.microsoft.com/office/drawing/2014/main" id="{D3B407CF-7716-46A3-960B-BA35C8DD4DE6}"/>
              </a:ext>
            </a:extLst>
          </p:cNvPr>
          <p:cNvPicPr>
            <a:picLocks noChangeAspect="1"/>
          </p:cNvPicPr>
          <p:nvPr/>
        </p:nvPicPr>
        <p:blipFill rotWithShape="1">
          <a:blip r:embed="rId4"/>
          <a:srcRect l="12062" t="26691" r="61932" b="15069"/>
          <a:stretch/>
        </p:blipFill>
        <p:spPr>
          <a:xfrm>
            <a:off x="10270067" y="4436863"/>
            <a:ext cx="1921933" cy="2421138"/>
          </a:xfrm>
          <a:prstGeom prst="rect">
            <a:avLst/>
          </a:prstGeom>
        </p:spPr>
      </p:pic>
      <p:cxnSp>
        <p:nvCxnSpPr>
          <p:cNvPr id="15" name="Connector: Elbow 14">
            <a:extLst>
              <a:ext uri="{FF2B5EF4-FFF2-40B4-BE49-F238E27FC236}">
                <a16:creationId xmlns:a16="http://schemas.microsoft.com/office/drawing/2014/main" id="{E9879444-A50B-469F-B76C-294F88906BF1}"/>
              </a:ext>
            </a:extLst>
          </p:cNvPr>
          <p:cNvCxnSpPr>
            <a:cxnSpLocks/>
          </p:cNvCxnSpPr>
          <p:nvPr/>
        </p:nvCxnSpPr>
        <p:spPr>
          <a:xfrm>
            <a:off x="3080084" y="5185611"/>
            <a:ext cx="7086600" cy="1251284"/>
          </a:xfrm>
          <a:prstGeom prst="bentConnector3">
            <a:avLst>
              <a:gd name="adj1" fmla="val 19949"/>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98" name="Picture 2" descr="https://www2.warwick.ac.uk/services/mentalhealth/wellbeing/whatiswellbeing/wellbeing_5.jpg">
            <a:extLst>
              <a:ext uri="{FF2B5EF4-FFF2-40B4-BE49-F238E27FC236}">
                <a16:creationId xmlns:a16="http://schemas.microsoft.com/office/drawing/2014/main" id="{9924C95B-ABD7-41AC-9D31-043FC2D773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0" y="5599948"/>
            <a:ext cx="3874168" cy="125805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B55B9676-4C7D-43E9-B3E2-3EE66D432040}"/>
              </a:ext>
            </a:extLst>
          </p:cNvPr>
          <p:cNvCxnSpPr/>
          <p:nvPr/>
        </p:nvCxnSpPr>
        <p:spPr>
          <a:xfrm>
            <a:off x="3080084" y="5185611"/>
            <a:ext cx="0" cy="240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969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348658" cy="5202404"/>
          </a:xfrm>
        </p:spPr>
        <p:txBody>
          <a:bodyPr numCol="1">
            <a:noAutofit/>
          </a:bodyPr>
          <a:lstStyle/>
          <a:p>
            <a:pPr>
              <a:spcAft>
                <a:spcPts val="600"/>
              </a:spcAft>
            </a:pPr>
            <a:endParaRPr lang="en-NZ" sz="2000" dirty="0">
              <a:latin typeface="Arial"/>
              <a:cs typeface="Arial"/>
            </a:endParaRPr>
          </a:p>
          <a:p>
            <a:endParaRPr lang="en-US" sz="1000" dirty="0"/>
          </a:p>
        </p:txBody>
      </p:sp>
      <p:sp>
        <p:nvSpPr>
          <p:cNvPr id="8" name="TextBox 7"/>
          <p:cNvSpPr txBox="1"/>
          <p:nvPr/>
        </p:nvSpPr>
        <p:spPr>
          <a:xfrm>
            <a:off x="517237" y="186268"/>
            <a:ext cx="9752830" cy="646331"/>
          </a:xfrm>
          <a:prstGeom prst="rect">
            <a:avLst/>
          </a:prstGeom>
          <a:noFill/>
        </p:spPr>
        <p:txBody>
          <a:bodyPr wrap="square" rtlCol="0">
            <a:spAutoFit/>
          </a:bodyPr>
          <a:lstStyle/>
          <a:p>
            <a:r>
              <a:rPr lang="en-US" sz="3600" dirty="0">
                <a:solidFill>
                  <a:schemeClr val="bg1"/>
                </a:solidFill>
                <a:latin typeface="Arial"/>
                <a:cs typeface="Arial"/>
              </a:rPr>
              <a:t>Models of Wellbeing</a:t>
            </a:r>
          </a:p>
        </p:txBody>
      </p:sp>
      <p:pic>
        <p:nvPicPr>
          <p:cNvPr id="1026" name="Picture 2" descr="https://image.slidesharecdn.com/ineqmh120210-wbhinlambethv2-120309172229-phpapp01/95/ineqmh-120210-wbh-in-lambeth-v2-8-728.jpg?cb=1331313986">
            <a:extLst>
              <a:ext uri="{FF2B5EF4-FFF2-40B4-BE49-F238E27FC236}">
                <a16:creationId xmlns:a16="http://schemas.microsoft.com/office/drawing/2014/main" id="{955C8E00-553C-4989-B119-A0C981A71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681" y="2224725"/>
            <a:ext cx="5191026" cy="38932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utsc.utoronto.ca/projects/flourish/wp-content/uploads/sites/3/2014/03/flourishing-continuum.png">
            <a:extLst>
              <a:ext uri="{FF2B5EF4-FFF2-40B4-BE49-F238E27FC236}">
                <a16:creationId xmlns:a16="http://schemas.microsoft.com/office/drawing/2014/main" id="{DA7CCE9E-DA1C-4B9E-9073-124663F119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325" y="1546050"/>
            <a:ext cx="3882323" cy="4771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2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Framework 1: Me, We, Us</a:t>
            </a:r>
          </a:p>
        </p:txBody>
      </p:sp>
      <p:pic>
        <p:nvPicPr>
          <p:cNvPr id="9" name="Content Placeholder 5">
            <a:extLst>
              <a:ext uri="{FF2B5EF4-FFF2-40B4-BE49-F238E27FC236}">
                <a16:creationId xmlns:a16="http://schemas.microsoft.com/office/drawing/2014/main" id="{E54D1E80-312F-4AAF-A479-86DFC93A7BA2}"/>
              </a:ext>
            </a:extLst>
          </p:cNvPr>
          <p:cNvPicPr>
            <a:picLocks noGrp="1" noChangeAspect="1"/>
          </p:cNvPicPr>
          <p:nvPr/>
        </p:nvPicPr>
        <p:blipFill rotWithShape="1">
          <a:blip r:embed="rId3">
            <a:extLst>
              <a:ext uri="{28A0092B-C50C-407E-A947-70E740481C1C}">
                <a14:useLocalDpi xmlns:a14="http://schemas.microsoft.com/office/drawing/2010/main" val="0"/>
              </a:ext>
            </a:extLst>
          </a:blip>
          <a:srcRect l="4945" t="8921" r="6999" b="2883"/>
          <a:stretch/>
        </p:blipFill>
        <p:spPr>
          <a:xfrm>
            <a:off x="720893" y="0"/>
            <a:ext cx="9715499" cy="6874500"/>
          </a:xfrm>
          <a:prstGeom prst="rect">
            <a:avLst/>
          </a:prstGeom>
        </p:spPr>
      </p:pic>
    </p:spTree>
    <p:extLst>
      <p:ext uri="{BB962C8B-B14F-4D97-AF65-F5344CB8AC3E}">
        <p14:creationId xmlns:p14="http://schemas.microsoft.com/office/powerpoint/2010/main" val="3935549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988"/>
            <a:ext cx="12192000" cy="6858000"/>
          </a:xfrm>
          <a:prstGeom prst="rect">
            <a:avLst/>
          </a:prstGeom>
        </p:spPr>
      </p:pic>
      <p:sp>
        <p:nvSpPr>
          <p:cNvPr id="6" name="Content Placeholder 2"/>
          <p:cNvSpPr>
            <a:spLocks noGrp="1"/>
          </p:cNvSpPr>
          <p:nvPr>
            <p:ph idx="1"/>
          </p:nvPr>
        </p:nvSpPr>
        <p:spPr>
          <a:xfrm>
            <a:off x="517236" y="1330371"/>
            <a:ext cx="9752831" cy="5202404"/>
          </a:xfrm>
        </p:spPr>
        <p:txBody>
          <a:bodyPr numCol="1">
            <a:noAutofit/>
          </a:bodyPr>
          <a:lstStyle/>
          <a:p>
            <a:pPr marL="0" indent="0">
              <a:spcAft>
                <a:spcPts val="600"/>
              </a:spcAft>
              <a:buNone/>
            </a:pPr>
            <a:r>
              <a:rPr lang="en-AU" sz="2400" b="1" dirty="0">
                <a:solidFill>
                  <a:srgbClr val="6094BE"/>
                </a:solidFill>
                <a:latin typeface="Arial"/>
                <a:cs typeface="Arial"/>
              </a:rPr>
              <a:t>A framework to locate activities</a:t>
            </a:r>
          </a:p>
          <a:p>
            <a:pPr>
              <a:spcAft>
                <a:spcPts val="600"/>
              </a:spcAft>
            </a:pPr>
            <a:r>
              <a:rPr lang="en-AU" sz="2000" dirty="0">
                <a:latin typeface="Arial"/>
                <a:cs typeface="Arial"/>
              </a:rPr>
              <a:t>The individual level (Me) </a:t>
            </a:r>
            <a:endParaRPr lang="en-AU" sz="2000" dirty="0">
              <a:solidFill>
                <a:srgbClr val="00B0F0"/>
              </a:solidFill>
              <a:latin typeface="Arial"/>
              <a:cs typeface="Arial"/>
            </a:endParaRPr>
          </a:p>
          <a:p>
            <a:pPr>
              <a:spcAft>
                <a:spcPts val="600"/>
              </a:spcAft>
            </a:pPr>
            <a:r>
              <a:rPr lang="en-AU" sz="2000" dirty="0">
                <a:latin typeface="Arial"/>
                <a:cs typeface="Arial"/>
              </a:rPr>
              <a:t>The group level (We)</a:t>
            </a:r>
            <a:endParaRPr lang="en-AU" sz="2000" dirty="0">
              <a:solidFill>
                <a:srgbClr val="00B0F0"/>
              </a:solidFill>
              <a:latin typeface="Arial"/>
              <a:cs typeface="Arial"/>
            </a:endParaRPr>
          </a:p>
          <a:p>
            <a:pPr>
              <a:spcAft>
                <a:spcPts val="600"/>
              </a:spcAft>
            </a:pPr>
            <a:r>
              <a:rPr lang="en-AU" sz="2000" dirty="0">
                <a:latin typeface="Arial"/>
                <a:cs typeface="Arial"/>
              </a:rPr>
              <a:t>The organisational level (Us) </a:t>
            </a: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AU" sz="1600" dirty="0">
              <a:latin typeface="Arial"/>
              <a:cs typeface="Arial"/>
            </a:endParaRPr>
          </a:p>
          <a:p>
            <a:pPr marL="0" indent="0">
              <a:spcAft>
                <a:spcPts val="600"/>
              </a:spcAft>
              <a:buNone/>
            </a:pPr>
            <a:r>
              <a:rPr lang="en-NZ" sz="1600" dirty="0">
                <a:latin typeface="Arial"/>
                <a:cs typeface="Arial"/>
              </a:rPr>
              <a:t>Jarden, A., &amp; Jarden, R. (2016). Positive psychological assessment for the workplace. In L. </a:t>
            </a:r>
            <a:r>
              <a:rPr lang="en-NZ" sz="1600" dirty="0" err="1">
                <a:latin typeface="Arial"/>
                <a:cs typeface="Arial"/>
              </a:rPr>
              <a:t>Oades</a:t>
            </a:r>
            <a:r>
              <a:rPr lang="en-NZ" sz="1600" dirty="0">
                <a:latin typeface="Arial"/>
                <a:cs typeface="Arial"/>
              </a:rPr>
              <a:t> et al. (Eds.), </a:t>
            </a:r>
            <a:r>
              <a:rPr lang="en-NZ" sz="1600" i="1" dirty="0">
                <a:latin typeface="Arial"/>
                <a:cs typeface="Arial"/>
              </a:rPr>
              <a:t>The Wiley-Blackwell Handbook of Positive Psychology at Work</a:t>
            </a:r>
            <a:r>
              <a:rPr lang="en-NZ" sz="1600" dirty="0">
                <a:latin typeface="Arial"/>
                <a:cs typeface="Arial"/>
              </a:rPr>
              <a:t>, pp. 415-437. Published Online: 19 Nov 2016: </a:t>
            </a:r>
            <a:r>
              <a:rPr lang="en-NZ" sz="1600" dirty="0" err="1">
                <a:latin typeface="Arial"/>
                <a:cs typeface="Arial"/>
              </a:rPr>
              <a:t>DOI</a:t>
            </a:r>
            <a:r>
              <a:rPr lang="en-NZ" sz="1600" dirty="0">
                <a:latin typeface="Arial"/>
                <a:cs typeface="Arial"/>
              </a:rPr>
              <a:t>: 10.1002/9781118977620.ch22</a:t>
            </a:r>
          </a:p>
          <a:p>
            <a:endParaRPr lang="en-NZ" dirty="0"/>
          </a:p>
          <a:p>
            <a:endParaRPr lang="en-US" sz="1000" dirty="0"/>
          </a:p>
        </p:txBody>
      </p:sp>
      <p:sp>
        <p:nvSpPr>
          <p:cNvPr id="8" name="TextBox 7"/>
          <p:cNvSpPr txBox="1"/>
          <p:nvPr/>
        </p:nvSpPr>
        <p:spPr>
          <a:xfrm>
            <a:off x="517236" y="186268"/>
            <a:ext cx="9752831" cy="646331"/>
          </a:xfrm>
          <a:prstGeom prst="rect">
            <a:avLst/>
          </a:prstGeom>
          <a:noFill/>
        </p:spPr>
        <p:txBody>
          <a:bodyPr wrap="square" rtlCol="0">
            <a:spAutoFit/>
          </a:bodyPr>
          <a:lstStyle/>
          <a:p>
            <a:r>
              <a:rPr lang="en-US" sz="3600" dirty="0">
                <a:solidFill>
                  <a:schemeClr val="bg1"/>
                </a:solidFill>
                <a:latin typeface="Arial"/>
                <a:cs typeface="Arial"/>
              </a:rPr>
              <a:t>Framework: Me, We, Us</a:t>
            </a:r>
          </a:p>
        </p:txBody>
      </p:sp>
      <p:pic>
        <p:nvPicPr>
          <p:cNvPr id="5" name="Picture 4" descr="C:\Users\Aaron\Dropbox\Aarons Publications\CHAPTER Positive psycholgical assessment in the workplace\Me We Us.jpg">
            <a:extLst>
              <a:ext uri="{FF2B5EF4-FFF2-40B4-BE49-F238E27FC236}">
                <a16:creationId xmlns:a16="http://schemas.microsoft.com/office/drawing/2014/main" id="{66F46D13-6F14-4AE2-A4C0-8D6FC39B03B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3228" y="1783192"/>
            <a:ext cx="4049432" cy="3813724"/>
          </a:xfrm>
          <a:prstGeom prst="rect">
            <a:avLst/>
          </a:prstGeom>
          <a:noFill/>
          <a:ln>
            <a:noFill/>
          </a:ln>
        </p:spPr>
      </p:pic>
    </p:spTree>
    <p:extLst>
      <p:ext uri="{BB962C8B-B14F-4D97-AF65-F5344CB8AC3E}">
        <p14:creationId xmlns:p14="http://schemas.microsoft.com/office/powerpoint/2010/main" val="86785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4752348" cy="5202404"/>
          </a:xfrm>
        </p:spPr>
        <p:txBody>
          <a:bodyPr numCol="1">
            <a:noAutofit/>
          </a:bodyPr>
          <a:lstStyle/>
          <a:p>
            <a:pPr marL="0" indent="0">
              <a:spcAft>
                <a:spcPts val="600"/>
              </a:spcAft>
              <a:buNone/>
            </a:pPr>
            <a:r>
              <a:rPr lang="en-AU" sz="2400" b="1" dirty="0">
                <a:solidFill>
                  <a:srgbClr val="6094BE"/>
                </a:solidFill>
                <a:latin typeface="Arial"/>
                <a:cs typeface="Arial"/>
              </a:rPr>
              <a:t>Assessment</a:t>
            </a:r>
          </a:p>
          <a:p>
            <a:pPr>
              <a:spcAft>
                <a:spcPts val="600"/>
              </a:spcAft>
            </a:pPr>
            <a:r>
              <a:rPr lang="en-AU" sz="2000" dirty="0">
                <a:latin typeface="Arial"/>
                <a:cs typeface="Arial"/>
              </a:rPr>
              <a:t>How happy are you right now? </a:t>
            </a:r>
          </a:p>
          <a:p>
            <a:pPr>
              <a:spcAft>
                <a:spcPts val="600"/>
              </a:spcAft>
            </a:pPr>
            <a:r>
              <a:rPr lang="en-AU" sz="2000" dirty="0">
                <a:solidFill>
                  <a:srgbClr val="5FCBEF"/>
                </a:solidFill>
                <a:latin typeface="Arial"/>
                <a:cs typeface="Arial"/>
              </a:rPr>
              <a:t>What would you pay / give / do / sacrifice / commit to in order to be, on average, one point happier?</a:t>
            </a:r>
          </a:p>
          <a:p>
            <a:pPr marL="0" indent="0">
              <a:buNone/>
            </a:pPr>
            <a:endParaRPr lang="en-NZ" dirty="0"/>
          </a:p>
          <a:p>
            <a:endParaRPr lang="en-US" sz="1000" dirty="0"/>
          </a:p>
        </p:txBody>
      </p:sp>
      <p:sp>
        <p:nvSpPr>
          <p:cNvPr id="8" name="TextBox 7"/>
          <p:cNvSpPr txBox="1"/>
          <p:nvPr/>
        </p:nvSpPr>
        <p:spPr>
          <a:xfrm>
            <a:off x="517237" y="186268"/>
            <a:ext cx="9752830" cy="646331"/>
          </a:xfrm>
          <a:prstGeom prst="rect">
            <a:avLst/>
          </a:prstGeom>
          <a:noFill/>
        </p:spPr>
        <p:txBody>
          <a:bodyPr wrap="square" rtlCol="0">
            <a:spAutoFit/>
          </a:bodyPr>
          <a:lstStyle/>
          <a:p>
            <a:r>
              <a:rPr lang="en-US" sz="3600" dirty="0">
                <a:solidFill>
                  <a:schemeClr val="bg1"/>
                </a:solidFill>
                <a:latin typeface="Arial"/>
                <a:cs typeface="Arial"/>
              </a:rPr>
              <a:t>Wellbeing assessment</a:t>
            </a:r>
          </a:p>
        </p:txBody>
      </p:sp>
      <p:sp>
        <p:nvSpPr>
          <p:cNvPr id="5" name="Content Placeholder 2">
            <a:extLst>
              <a:ext uri="{FF2B5EF4-FFF2-40B4-BE49-F238E27FC236}">
                <a16:creationId xmlns:a16="http://schemas.microsoft.com/office/drawing/2014/main" id="{CFAF7F75-9035-49F2-AE2D-804F6A6558DB}"/>
              </a:ext>
            </a:extLst>
          </p:cNvPr>
          <p:cNvSpPr txBox="1">
            <a:spLocks/>
          </p:cNvSpPr>
          <p:nvPr/>
        </p:nvSpPr>
        <p:spPr>
          <a:xfrm>
            <a:off x="6745732" y="1380846"/>
            <a:ext cx="2637359" cy="510145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lvl="1" indent="0">
              <a:lnSpc>
                <a:spcPct val="150000"/>
              </a:lnSpc>
              <a:buClr>
                <a:srgbClr val="00B0F0"/>
              </a:buClr>
              <a:buSzPct val="50000"/>
              <a:buNone/>
            </a:pPr>
            <a:r>
              <a:rPr lang="en-NZ" sz="2000" dirty="0">
                <a:latin typeface="Houschka Pro Light" panose="02000503030000020003" pitchFamily="50" charset="0"/>
              </a:rPr>
              <a:t>10 - Extremely happy </a:t>
            </a:r>
          </a:p>
          <a:p>
            <a:pPr marL="90488" lvl="1" indent="0">
              <a:lnSpc>
                <a:spcPct val="150000"/>
              </a:lnSpc>
              <a:buClr>
                <a:srgbClr val="00B0F0"/>
              </a:buClr>
              <a:buSzPct val="50000"/>
              <a:buNone/>
            </a:pPr>
            <a:r>
              <a:rPr lang="en-NZ" sz="2000" dirty="0">
                <a:latin typeface="Houschka Pro Light" panose="02000503030000020003" pitchFamily="50" charset="0"/>
              </a:rPr>
              <a:t>9 -   Very happy </a:t>
            </a:r>
          </a:p>
          <a:p>
            <a:pPr marL="90488" lvl="1" indent="0">
              <a:lnSpc>
                <a:spcPct val="150000"/>
              </a:lnSpc>
              <a:buClr>
                <a:srgbClr val="00B0F0"/>
              </a:buClr>
              <a:buSzPct val="50000"/>
              <a:buNone/>
            </a:pPr>
            <a:r>
              <a:rPr lang="en-NZ" sz="2000" dirty="0">
                <a:latin typeface="Houschka Pro Light" panose="02000503030000020003" pitchFamily="50" charset="0"/>
              </a:rPr>
              <a:t>8 -   Pretty happy </a:t>
            </a:r>
          </a:p>
          <a:p>
            <a:pPr marL="90488" lvl="1" indent="0">
              <a:lnSpc>
                <a:spcPct val="150000"/>
              </a:lnSpc>
              <a:buClr>
                <a:srgbClr val="00B0F0"/>
              </a:buClr>
              <a:buSzPct val="50000"/>
              <a:buNone/>
            </a:pPr>
            <a:r>
              <a:rPr lang="en-NZ" sz="2000" dirty="0">
                <a:latin typeface="Houschka Pro Light" panose="02000503030000020003" pitchFamily="50" charset="0"/>
              </a:rPr>
              <a:t>7 -   Mildly happy </a:t>
            </a:r>
          </a:p>
          <a:p>
            <a:pPr marL="90488" lvl="1" indent="0">
              <a:lnSpc>
                <a:spcPct val="150000"/>
              </a:lnSpc>
              <a:buClr>
                <a:srgbClr val="00B0F0"/>
              </a:buClr>
              <a:buSzPct val="50000"/>
              <a:buNone/>
            </a:pPr>
            <a:r>
              <a:rPr lang="en-NZ" sz="2000" dirty="0">
                <a:latin typeface="Houschka Pro Light" panose="02000503030000020003" pitchFamily="50" charset="0"/>
              </a:rPr>
              <a:t>6 -   Slightly happy </a:t>
            </a:r>
          </a:p>
          <a:p>
            <a:pPr marL="90488" lvl="1" indent="0">
              <a:lnSpc>
                <a:spcPct val="150000"/>
              </a:lnSpc>
              <a:buClr>
                <a:srgbClr val="00B0F0"/>
              </a:buClr>
              <a:buSzPct val="50000"/>
              <a:buNone/>
            </a:pPr>
            <a:r>
              <a:rPr lang="en-NZ" sz="2000" dirty="0">
                <a:latin typeface="Houschka Pro Light" panose="02000503030000020003" pitchFamily="50" charset="0"/>
              </a:rPr>
              <a:t>5 -   Neutral </a:t>
            </a:r>
          </a:p>
          <a:p>
            <a:pPr marL="90488" lvl="1" indent="0">
              <a:lnSpc>
                <a:spcPct val="150000"/>
              </a:lnSpc>
              <a:buClr>
                <a:srgbClr val="00B0F0"/>
              </a:buClr>
              <a:buSzPct val="50000"/>
              <a:buNone/>
            </a:pPr>
            <a:r>
              <a:rPr lang="en-NZ" sz="2000" dirty="0">
                <a:latin typeface="Houschka Pro Light" panose="02000503030000020003" pitchFamily="50" charset="0"/>
              </a:rPr>
              <a:t>4 -   Slightly unhappy </a:t>
            </a:r>
          </a:p>
          <a:p>
            <a:pPr marL="90488" lvl="1" indent="0">
              <a:lnSpc>
                <a:spcPct val="150000"/>
              </a:lnSpc>
              <a:buClr>
                <a:srgbClr val="00B0F0"/>
              </a:buClr>
              <a:buSzPct val="50000"/>
              <a:buNone/>
            </a:pPr>
            <a:r>
              <a:rPr lang="en-NZ" sz="2000" dirty="0">
                <a:latin typeface="Houschka Pro Light" panose="02000503030000020003" pitchFamily="50" charset="0"/>
              </a:rPr>
              <a:t>3 -   Mildly unhappy </a:t>
            </a:r>
          </a:p>
          <a:p>
            <a:pPr marL="90488" lvl="1" indent="0">
              <a:lnSpc>
                <a:spcPct val="150000"/>
              </a:lnSpc>
              <a:buClr>
                <a:srgbClr val="00B0F0"/>
              </a:buClr>
              <a:buSzPct val="50000"/>
              <a:buNone/>
            </a:pPr>
            <a:r>
              <a:rPr lang="en-NZ" sz="2000" dirty="0">
                <a:latin typeface="Houschka Pro Light" panose="02000503030000020003" pitchFamily="50" charset="0"/>
              </a:rPr>
              <a:t>2 -   Pretty unhappy </a:t>
            </a:r>
          </a:p>
          <a:p>
            <a:pPr marL="90488" lvl="1" indent="0">
              <a:lnSpc>
                <a:spcPct val="150000"/>
              </a:lnSpc>
              <a:buClr>
                <a:srgbClr val="00B0F0"/>
              </a:buClr>
              <a:buSzPct val="50000"/>
              <a:buNone/>
            </a:pPr>
            <a:r>
              <a:rPr lang="en-NZ" sz="2000" dirty="0">
                <a:latin typeface="Houschka Pro Light" panose="02000503030000020003" pitchFamily="50" charset="0"/>
              </a:rPr>
              <a:t>1 -   Very unhappy </a:t>
            </a:r>
          </a:p>
          <a:p>
            <a:pPr marL="90488" lvl="1" indent="0">
              <a:lnSpc>
                <a:spcPct val="150000"/>
              </a:lnSpc>
              <a:buClr>
                <a:srgbClr val="00B0F0"/>
              </a:buClr>
              <a:buSzPct val="50000"/>
              <a:buNone/>
            </a:pPr>
            <a:r>
              <a:rPr lang="en-NZ" sz="2000" dirty="0">
                <a:latin typeface="Houschka Pro Light" panose="02000503030000020003" pitchFamily="50" charset="0"/>
              </a:rPr>
              <a:t>0 -   Extremely unhappy</a:t>
            </a:r>
          </a:p>
          <a:p>
            <a:pPr marL="90488" lvl="1" indent="0">
              <a:buClr>
                <a:srgbClr val="00B0F0"/>
              </a:buClr>
              <a:buSzPct val="50000"/>
              <a:buNone/>
            </a:pPr>
            <a:endParaRPr lang="en-NZ" dirty="0">
              <a:latin typeface="Houschka Pro Light" panose="02000503030000020003" pitchFamily="50" charset="0"/>
            </a:endParaRPr>
          </a:p>
          <a:p>
            <a:pPr lvl="1">
              <a:buClr>
                <a:srgbClr val="00B0F0"/>
              </a:buClr>
              <a:buSzPct val="50000"/>
              <a:buFont typeface="Arial" panose="020B0604020202020204" pitchFamily="34" charset="0"/>
              <a:buChar char="►"/>
            </a:pPr>
            <a:endParaRPr lang="en-NZ" dirty="0">
              <a:latin typeface="Houschka Pro Light" panose="02000503030000020003" pitchFamily="50" charset="0"/>
            </a:endParaRPr>
          </a:p>
          <a:p>
            <a:pPr>
              <a:buClr>
                <a:srgbClr val="00B0F0"/>
              </a:buClr>
              <a:buSzPct val="50000"/>
              <a:buFont typeface="Arial" panose="020B0604020202020204" pitchFamily="34" charset="0"/>
              <a:buChar char="►"/>
            </a:pPr>
            <a:endParaRPr lang="en-NZ" dirty="0">
              <a:latin typeface="Houschka Pro Light" panose="02000503030000020003" pitchFamily="50" charset="0"/>
            </a:endParaRPr>
          </a:p>
          <a:p>
            <a:pPr marL="0" indent="0">
              <a:buClr>
                <a:srgbClr val="00CC00"/>
              </a:buClr>
              <a:buSzPct val="50000"/>
              <a:buFont typeface="Arial" panose="020B0604020202020204" pitchFamily="34" charset="0"/>
              <a:buNone/>
            </a:pPr>
            <a:endParaRPr lang="en-NZ" sz="2400" dirty="0">
              <a:latin typeface="Houschka Pro Light" panose="02000503030000020003" pitchFamily="50" charset="0"/>
            </a:endParaRPr>
          </a:p>
          <a:p>
            <a:pPr>
              <a:buClr>
                <a:srgbClr val="00B0F0"/>
              </a:buClr>
              <a:buSzPct val="50000"/>
              <a:buFont typeface="Arial" panose="020B0604020202020204" pitchFamily="34" charset="0"/>
              <a:buChar char="►"/>
            </a:pPr>
            <a:endParaRPr lang="en-NZ" dirty="0">
              <a:latin typeface="Houschka Pro Light" panose="02000503030000020003" pitchFamily="50" charset="0"/>
            </a:endParaRPr>
          </a:p>
        </p:txBody>
      </p:sp>
      <p:pic>
        <p:nvPicPr>
          <p:cNvPr id="3074" name="Picture 2" descr="https://cdn2.hubspot.net/hubfs/367443/Blog_images/readiness-assessment-featured.jpg">
            <a:extLst>
              <a:ext uri="{FF2B5EF4-FFF2-40B4-BE49-F238E27FC236}">
                <a16:creationId xmlns:a16="http://schemas.microsoft.com/office/drawing/2014/main" id="{02124D7F-5A4A-4767-9C23-633E5CD45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410" y="4130891"/>
            <a:ext cx="3038852" cy="179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15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428042" cy="5202404"/>
          </a:xfrm>
        </p:spPr>
        <p:txBody>
          <a:bodyPr numCol="1">
            <a:noAutofit/>
          </a:bodyPr>
          <a:lstStyle/>
          <a:p>
            <a:pPr marL="0" indent="0">
              <a:spcAft>
                <a:spcPts val="600"/>
              </a:spcAft>
              <a:buNone/>
            </a:pPr>
            <a:r>
              <a:rPr lang="en-AU" sz="2400" b="1" dirty="0">
                <a:solidFill>
                  <a:srgbClr val="6094BE"/>
                </a:solidFill>
                <a:latin typeface="Arial"/>
                <a:cs typeface="Arial"/>
              </a:rPr>
              <a:t>Some points</a:t>
            </a:r>
          </a:p>
          <a:p>
            <a:pPr>
              <a:spcAft>
                <a:spcPts val="600"/>
              </a:spcAft>
            </a:pPr>
            <a:r>
              <a:rPr lang="en-AU" sz="2000" dirty="0">
                <a:latin typeface="Arial"/>
                <a:cs typeface="Arial"/>
              </a:rPr>
              <a:t>I usually say: “This is an opportunity to make some changes, get renewed, re-energized, revitalized! It’s time to create change here in your own life – but realise that all change is hard and stressful, even positive change”. </a:t>
            </a:r>
          </a:p>
          <a:p>
            <a:pPr>
              <a:spcAft>
                <a:spcPts val="600"/>
              </a:spcAft>
            </a:pPr>
            <a:r>
              <a:rPr lang="en-AU" sz="2000" dirty="0">
                <a:latin typeface="Arial"/>
                <a:cs typeface="Arial"/>
              </a:rPr>
              <a:t>It’s not just about learning to be more positive – it’s about using scientifically-informed tools and strategies to make your thinking more flexible, accurate, clear, and expansive. This thinking will lead to more healthy behaviours. </a:t>
            </a:r>
          </a:p>
          <a:p>
            <a:pPr>
              <a:spcAft>
                <a:spcPts val="600"/>
              </a:spcAft>
            </a:pPr>
            <a:r>
              <a:rPr lang="en-AU" sz="2000" dirty="0">
                <a:latin typeface="Arial"/>
                <a:cs typeface="Arial"/>
              </a:rPr>
              <a:t>It’s not all about the positive and happiness, joy, joy... Accept the negative; it’s functional. </a:t>
            </a:r>
          </a:p>
          <a:p>
            <a:pPr>
              <a:spcAft>
                <a:spcPts val="600"/>
              </a:spcAft>
            </a:pPr>
            <a:r>
              <a:rPr lang="en-AU" sz="2000" dirty="0">
                <a:latin typeface="Arial"/>
                <a:cs typeface="Arial"/>
              </a:rPr>
              <a:t>40% within your control, 10% circumstance, 50% genetic - so it is about choice. </a:t>
            </a:r>
          </a:p>
          <a:p>
            <a:pPr>
              <a:spcAft>
                <a:spcPts val="600"/>
              </a:spcAft>
            </a:pPr>
            <a:endParaRPr lang="en-AU" sz="1600" dirty="0">
              <a:latin typeface="Arial"/>
              <a:cs typeface="Arial"/>
            </a:endParaRPr>
          </a:p>
          <a:p>
            <a:pPr>
              <a:spcAft>
                <a:spcPts val="600"/>
              </a:spcAft>
            </a:pPr>
            <a:endParaRPr lang="en-AU" sz="1600" dirty="0">
              <a:latin typeface="Arial"/>
              <a:cs typeface="Arial"/>
            </a:endParaRPr>
          </a:p>
          <a:p>
            <a:pPr marL="0" indent="0">
              <a:spcAft>
                <a:spcPts val="600"/>
              </a:spcAft>
              <a:buNone/>
            </a:pPr>
            <a:endParaRPr lang="en-NZ" dirty="0"/>
          </a:p>
          <a:p>
            <a:endParaRPr lang="en-NZ" dirty="0"/>
          </a:p>
          <a:p>
            <a:endParaRPr lang="en-US" sz="1000" dirty="0"/>
          </a:p>
        </p:txBody>
      </p:sp>
      <p:sp>
        <p:nvSpPr>
          <p:cNvPr id="8" name="TextBox 7"/>
          <p:cNvSpPr txBox="1"/>
          <p:nvPr/>
        </p:nvSpPr>
        <p:spPr>
          <a:xfrm>
            <a:off x="517237" y="186268"/>
            <a:ext cx="9428042" cy="646331"/>
          </a:xfrm>
          <a:prstGeom prst="rect">
            <a:avLst/>
          </a:prstGeom>
          <a:noFill/>
        </p:spPr>
        <p:txBody>
          <a:bodyPr wrap="square" rtlCol="0">
            <a:spAutoFit/>
          </a:bodyPr>
          <a:lstStyle/>
          <a:p>
            <a:r>
              <a:rPr lang="en-AU" sz="3600" dirty="0">
                <a:solidFill>
                  <a:schemeClr val="bg1"/>
                </a:solidFill>
                <a:latin typeface="Arial"/>
                <a:cs typeface="Arial"/>
              </a:rPr>
              <a:t>Context, processes, and guiding questions</a:t>
            </a:r>
          </a:p>
        </p:txBody>
      </p:sp>
      <p:pic>
        <p:nvPicPr>
          <p:cNvPr id="5" name="Picture 4">
            <a:extLst>
              <a:ext uri="{FF2B5EF4-FFF2-40B4-BE49-F238E27FC236}">
                <a16:creationId xmlns:a16="http://schemas.microsoft.com/office/drawing/2014/main" id="{266A9A99-1527-45BE-93B1-F509DD0860E5}"/>
              </a:ext>
            </a:extLst>
          </p:cNvPr>
          <p:cNvPicPr>
            <a:picLocks noChangeAspect="1"/>
          </p:cNvPicPr>
          <p:nvPr/>
        </p:nvPicPr>
        <p:blipFill>
          <a:blip r:embed="rId3"/>
          <a:stretch>
            <a:fillRect/>
          </a:stretch>
        </p:blipFill>
        <p:spPr>
          <a:xfrm>
            <a:off x="3721296" y="5402179"/>
            <a:ext cx="2374704" cy="1455821"/>
          </a:xfrm>
          <a:prstGeom prst="rect">
            <a:avLst/>
          </a:prstGeom>
        </p:spPr>
      </p:pic>
    </p:spTree>
    <p:extLst>
      <p:ext uri="{BB962C8B-B14F-4D97-AF65-F5344CB8AC3E}">
        <p14:creationId xmlns:p14="http://schemas.microsoft.com/office/powerpoint/2010/main" val="411100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29268" y="1244097"/>
            <a:ext cx="10813783" cy="5202404"/>
          </a:xfrm>
        </p:spPr>
        <p:txBody>
          <a:bodyPr numCol="1">
            <a:noAutofit/>
          </a:bodyPr>
          <a:lstStyle/>
          <a:p>
            <a:pPr marL="0" indent="0">
              <a:buNone/>
            </a:pPr>
            <a:r>
              <a:rPr lang="en-AU" sz="2400" dirty="0">
                <a:latin typeface="Arial"/>
                <a:cs typeface="Arial"/>
              </a:rPr>
              <a:t>Outcomes:</a:t>
            </a:r>
          </a:p>
          <a:p>
            <a:r>
              <a:rPr lang="en-AU" sz="2000" dirty="0">
                <a:latin typeface="Arial"/>
                <a:cs typeface="Arial"/>
              </a:rPr>
              <a:t>To facilitate and empower the development of personal wellbeing development plans. </a:t>
            </a:r>
          </a:p>
          <a:p>
            <a:r>
              <a:rPr lang="en-AU" sz="2000" dirty="0">
                <a:latin typeface="Arial"/>
                <a:cs typeface="Arial"/>
              </a:rPr>
              <a:t>To try some positive psychological interventions so you can add tools to your toolkit. </a:t>
            </a:r>
          </a:p>
          <a:p>
            <a:r>
              <a:rPr lang="en-AU" sz="2000" dirty="0">
                <a:latin typeface="Arial"/>
                <a:cs typeface="Arial"/>
              </a:rPr>
              <a:t>Increased knowledge and positive psychology and wellbeing science. </a:t>
            </a:r>
          </a:p>
          <a:p>
            <a:r>
              <a:rPr lang="en-AU" sz="2000" dirty="0">
                <a:latin typeface="Arial"/>
                <a:cs typeface="Arial"/>
              </a:rPr>
              <a:t>To think about how wellbeing science could benefit </a:t>
            </a:r>
            <a:r>
              <a:rPr lang="en-AU" sz="2000" dirty="0" err="1">
                <a:latin typeface="Arial"/>
                <a:cs typeface="Arial"/>
              </a:rPr>
              <a:t>UTS</a:t>
            </a:r>
            <a:r>
              <a:rPr lang="en-AU" sz="2000" dirty="0">
                <a:latin typeface="Arial"/>
                <a:cs typeface="Arial"/>
              </a:rPr>
              <a:t>. </a:t>
            </a:r>
          </a:p>
          <a:p>
            <a:pPr marL="0" indent="0">
              <a:buNone/>
            </a:pPr>
            <a:endParaRPr lang="en-AU" sz="2000" dirty="0">
              <a:latin typeface="Arial"/>
              <a:cs typeface="Arial"/>
            </a:endParaRPr>
          </a:p>
          <a:p>
            <a:pPr marL="0" indent="0">
              <a:buNone/>
            </a:pPr>
            <a:r>
              <a:rPr lang="en-AU" sz="2400" dirty="0">
                <a:latin typeface="Arial"/>
                <a:cs typeface="Arial"/>
              </a:rPr>
              <a:t>So really:</a:t>
            </a:r>
          </a:p>
          <a:p>
            <a:r>
              <a:rPr lang="en-AU" sz="2000" dirty="0">
                <a:latin typeface="Arial"/>
                <a:cs typeface="Arial"/>
              </a:rPr>
              <a:t>End game / take home = </a:t>
            </a:r>
            <a:r>
              <a:rPr lang="en-AU" sz="2000" dirty="0">
                <a:solidFill>
                  <a:srgbClr val="5FCBEF"/>
                </a:solidFill>
                <a:latin typeface="Arial"/>
                <a:cs typeface="Arial"/>
              </a:rPr>
              <a:t>Know stuff </a:t>
            </a:r>
            <a:r>
              <a:rPr lang="en-AU" sz="2000" dirty="0">
                <a:latin typeface="Arial"/>
                <a:cs typeface="Arial"/>
              </a:rPr>
              <a:t>+ </a:t>
            </a:r>
            <a:r>
              <a:rPr lang="en-AU" sz="2000" dirty="0">
                <a:solidFill>
                  <a:srgbClr val="5FCBEF"/>
                </a:solidFill>
                <a:latin typeface="Arial"/>
                <a:cs typeface="Arial"/>
              </a:rPr>
              <a:t>do stuff </a:t>
            </a:r>
            <a:r>
              <a:rPr lang="en-AU" sz="2000" dirty="0">
                <a:latin typeface="Arial"/>
                <a:cs typeface="Arial"/>
              </a:rPr>
              <a:t>(knowledge + experience).</a:t>
            </a:r>
          </a:p>
          <a:p>
            <a:r>
              <a:rPr lang="en-AU" sz="2000" dirty="0">
                <a:latin typeface="Arial"/>
                <a:cs typeface="Arial"/>
              </a:rPr>
              <a:t>Wellbeing science + positive psychological interventions.</a:t>
            </a:r>
          </a:p>
          <a:p>
            <a:pPr marL="0" indent="0">
              <a:buNone/>
            </a:pPr>
            <a:endParaRPr lang="en-AU" sz="2400" dirty="0">
              <a:latin typeface="Arial"/>
              <a:cs typeface="Arial"/>
            </a:endParaRPr>
          </a:p>
          <a:p>
            <a:pPr marL="0" indent="0">
              <a:buNone/>
            </a:pPr>
            <a:r>
              <a:rPr lang="en-AU" sz="2400" dirty="0">
                <a:latin typeface="Arial"/>
                <a:cs typeface="Arial"/>
              </a:rPr>
              <a:t>Slides:</a:t>
            </a:r>
          </a:p>
          <a:p>
            <a:r>
              <a:rPr lang="en-AU" sz="2000" dirty="0">
                <a:latin typeface="Arial"/>
                <a:cs typeface="Arial"/>
              </a:rPr>
              <a:t>http://www.aaronjarden.com/aarons-professional-page.html</a:t>
            </a:r>
          </a:p>
          <a:p>
            <a:endParaRPr lang="en-AU" sz="2400" dirty="0">
              <a:latin typeface="Arial"/>
              <a:cs typeface="Arial"/>
            </a:endParaRPr>
          </a:p>
        </p:txBody>
      </p:sp>
      <p:sp>
        <p:nvSpPr>
          <p:cNvPr id="8" name="TextBox 7"/>
          <p:cNvSpPr txBox="1"/>
          <p:nvPr/>
        </p:nvSpPr>
        <p:spPr>
          <a:xfrm>
            <a:off x="529268" y="186268"/>
            <a:ext cx="9740799" cy="646331"/>
          </a:xfrm>
          <a:prstGeom prst="rect">
            <a:avLst/>
          </a:prstGeom>
          <a:noFill/>
        </p:spPr>
        <p:txBody>
          <a:bodyPr wrap="square" rtlCol="0">
            <a:spAutoFit/>
          </a:bodyPr>
          <a:lstStyle/>
          <a:p>
            <a:r>
              <a:rPr lang="en-US" sz="3600" dirty="0">
                <a:solidFill>
                  <a:schemeClr val="bg1"/>
                </a:solidFill>
                <a:latin typeface="Arial"/>
                <a:cs typeface="Arial"/>
              </a:rPr>
              <a:t>Outcomes</a:t>
            </a:r>
          </a:p>
        </p:txBody>
      </p:sp>
    </p:spTree>
    <p:extLst>
      <p:ext uri="{BB962C8B-B14F-4D97-AF65-F5344CB8AC3E}">
        <p14:creationId xmlns:p14="http://schemas.microsoft.com/office/powerpoint/2010/main" val="2677375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Questions</a:t>
            </a:r>
          </a:p>
          <a:p>
            <a:pPr>
              <a:spcAft>
                <a:spcPts val="600"/>
              </a:spcAft>
            </a:pPr>
            <a:r>
              <a:rPr lang="en-AU" sz="1600" dirty="0">
                <a:latin typeface="Arial"/>
                <a:cs typeface="Arial"/>
              </a:rPr>
              <a:t>What's the best thing that has happened today? </a:t>
            </a:r>
          </a:p>
          <a:p>
            <a:pPr marL="0" indent="0">
              <a:buNone/>
            </a:pPr>
            <a:r>
              <a:rPr lang="en-AU" sz="1600" dirty="0">
                <a:latin typeface="Arial"/>
                <a:cs typeface="Arial"/>
              </a:rPr>
              <a:t>“Answer not important, unless ask the right question”</a:t>
            </a:r>
          </a:p>
          <a:p>
            <a:endParaRPr lang="en-AU" sz="1600" dirty="0">
              <a:latin typeface="Arial"/>
              <a:cs typeface="Arial"/>
            </a:endParaRPr>
          </a:p>
          <a:p>
            <a:r>
              <a:rPr lang="en-AU" sz="1600" dirty="0">
                <a:solidFill>
                  <a:srgbClr val="5FCBEF"/>
                </a:solidFill>
                <a:latin typeface="Arial"/>
                <a:cs typeface="Arial"/>
              </a:rPr>
              <a:t>What questions are you asking? </a:t>
            </a:r>
          </a:p>
          <a:p>
            <a:pPr lvl="1"/>
            <a:r>
              <a:rPr lang="en-AU" sz="1400" dirty="0">
                <a:latin typeface="Arial"/>
                <a:cs typeface="Arial"/>
              </a:rPr>
              <a:t>What's right?</a:t>
            </a:r>
          </a:p>
          <a:p>
            <a:pPr lvl="1"/>
            <a:r>
              <a:rPr lang="en-AU" sz="1400" dirty="0">
                <a:latin typeface="Arial"/>
                <a:cs typeface="Arial"/>
              </a:rPr>
              <a:t>What's good?</a:t>
            </a:r>
          </a:p>
          <a:p>
            <a:pPr lvl="1"/>
            <a:r>
              <a:rPr lang="en-AU" sz="1400" dirty="0">
                <a:latin typeface="Arial"/>
                <a:cs typeface="Arial"/>
              </a:rPr>
              <a:t>What works? What doesn’t? </a:t>
            </a:r>
          </a:p>
          <a:p>
            <a:pPr lvl="1"/>
            <a:r>
              <a:rPr lang="en-AU" sz="1400" dirty="0">
                <a:latin typeface="Arial"/>
                <a:cs typeface="Arial"/>
              </a:rPr>
              <a:t>What should I focus on? (what we focus on, grows…)</a:t>
            </a:r>
          </a:p>
          <a:p>
            <a:pPr lvl="1"/>
            <a:r>
              <a:rPr lang="en-AU" sz="1400" dirty="0">
                <a:latin typeface="Arial"/>
                <a:cs typeface="Arial"/>
              </a:rPr>
              <a:t>In which ways do I accept myself, and which ways don’t I accept myself? </a:t>
            </a:r>
          </a:p>
          <a:p>
            <a:pPr lvl="1"/>
            <a:r>
              <a:rPr lang="en-AU" sz="1400" dirty="0">
                <a:latin typeface="Arial"/>
                <a:cs typeface="Arial"/>
              </a:rPr>
              <a:t>What are my greatest strengths and competencies?, and how do I use them, capitalise on them? </a:t>
            </a:r>
          </a:p>
          <a:p>
            <a:pPr lvl="1"/>
            <a:r>
              <a:rPr lang="en-AU" sz="1400" dirty="0">
                <a:latin typeface="Arial"/>
                <a:cs typeface="Arial"/>
              </a:rPr>
              <a:t>Who are my most cherished relationships? How do they support me? </a:t>
            </a:r>
          </a:p>
          <a:p>
            <a:pPr lvl="1"/>
            <a:r>
              <a:rPr lang="en-AU" sz="1400" dirty="0">
                <a:latin typeface="Arial"/>
                <a:cs typeface="Arial"/>
              </a:rPr>
              <a:t>What would I like to learn? </a:t>
            </a:r>
          </a:p>
          <a:p>
            <a:pPr lvl="1"/>
            <a:r>
              <a:rPr lang="en-AU" sz="1400" dirty="0">
                <a:latin typeface="Arial"/>
                <a:cs typeface="Arial"/>
              </a:rPr>
              <a:t>What would I like to accomplish? </a:t>
            </a:r>
            <a:endParaRPr lang="en-NZ" sz="1400" dirty="0">
              <a:latin typeface="Arial"/>
              <a:cs typeface="Arial"/>
            </a:endParaRPr>
          </a:p>
          <a:p>
            <a:endParaRPr lang="en-US" sz="1000" dirty="0"/>
          </a:p>
        </p:txBody>
      </p:sp>
      <p:sp>
        <p:nvSpPr>
          <p:cNvPr id="8" name="TextBox 7"/>
          <p:cNvSpPr txBox="1"/>
          <p:nvPr/>
        </p:nvSpPr>
        <p:spPr>
          <a:xfrm>
            <a:off x="517236" y="186268"/>
            <a:ext cx="9752831" cy="646331"/>
          </a:xfrm>
          <a:prstGeom prst="rect">
            <a:avLst/>
          </a:prstGeom>
          <a:noFill/>
        </p:spPr>
        <p:txBody>
          <a:bodyPr wrap="square" rtlCol="0">
            <a:spAutoFit/>
          </a:bodyPr>
          <a:lstStyle/>
          <a:p>
            <a:r>
              <a:rPr lang="en-US" sz="3600" dirty="0">
                <a:solidFill>
                  <a:schemeClr val="bg1"/>
                </a:solidFill>
                <a:latin typeface="Arial"/>
                <a:cs typeface="Arial"/>
              </a:rPr>
              <a:t>Questions</a:t>
            </a:r>
          </a:p>
        </p:txBody>
      </p:sp>
      <p:pic>
        <p:nvPicPr>
          <p:cNvPr id="5" name="Picture 2" descr="http://www.community-team.com/gr/PS%20Vita/Reality%20Fighters/Miyagi_Pose_B.jpg">
            <a:extLst>
              <a:ext uri="{FF2B5EF4-FFF2-40B4-BE49-F238E27FC236}">
                <a16:creationId xmlns:a16="http://schemas.microsoft.com/office/drawing/2014/main" id="{1C2CDD73-5E8F-47EA-99D6-EEECBF5F64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5227" y="1886246"/>
            <a:ext cx="2329089" cy="2329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98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1000"/>
                                        <p:tgtEl>
                                          <p:spTgt spid="6">
                                            <p:txEl>
                                              <p:pRg st="5" end="5"/>
                                            </p:txEl>
                                          </p:spTgt>
                                        </p:tgtEl>
                                      </p:cBhvr>
                                    </p:animEffect>
                                    <p:anim calcmode="lin" valueType="num">
                                      <p:cBhvr>
                                        <p:cTn id="1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1000"/>
                                        <p:tgtEl>
                                          <p:spTgt spid="6">
                                            <p:txEl>
                                              <p:pRg st="6" end="6"/>
                                            </p:txEl>
                                          </p:spTgt>
                                        </p:tgtEl>
                                      </p:cBhvr>
                                    </p:animEffect>
                                    <p:anim calcmode="lin" valueType="num">
                                      <p:cBhvr>
                                        <p:cTn id="2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1000"/>
                                        <p:tgtEl>
                                          <p:spTgt spid="6">
                                            <p:txEl>
                                              <p:pRg st="7" end="7"/>
                                            </p:txEl>
                                          </p:spTgt>
                                        </p:tgtEl>
                                      </p:cBhvr>
                                    </p:animEffect>
                                    <p:anim calcmode="lin" valueType="num">
                                      <p:cBhvr>
                                        <p:cTn id="2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1000"/>
                                        <p:tgtEl>
                                          <p:spTgt spid="6">
                                            <p:txEl>
                                              <p:pRg st="8" end="8"/>
                                            </p:txEl>
                                          </p:spTgt>
                                        </p:tgtEl>
                                      </p:cBhvr>
                                    </p:animEffect>
                                    <p:anim calcmode="lin" valueType="num">
                                      <p:cBhvr>
                                        <p:cTn id="3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1000"/>
                                        <p:tgtEl>
                                          <p:spTgt spid="6">
                                            <p:txEl>
                                              <p:pRg st="9" end="9"/>
                                            </p:txEl>
                                          </p:spTgt>
                                        </p:tgtEl>
                                      </p:cBhvr>
                                    </p:animEffect>
                                    <p:anim calcmode="lin" valueType="num">
                                      <p:cBhvr>
                                        <p:cTn id="3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9" end="9"/>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1000"/>
                                        <p:tgtEl>
                                          <p:spTgt spid="6">
                                            <p:txEl>
                                              <p:pRg st="10" end="10"/>
                                            </p:txEl>
                                          </p:spTgt>
                                        </p:tgtEl>
                                      </p:cBhvr>
                                    </p:animEffect>
                                    <p:anim calcmode="lin" valueType="num">
                                      <p:cBhvr>
                                        <p:cTn id="4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Effect transition="in" filter="fade">
                                      <p:cBhvr>
                                        <p:cTn id="47" dur="1000"/>
                                        <p:tgtEl>
                                          <p:spTgt spid="6">
                                            <p:txEl>
                                              <p:pRg st="11" end="11"/>
                                            </p:txEl>
                                          </p:spTgt>
                                        </p:tgtEl>
                                      </p:cBhvr>
                                    </p:animEffect>
                                    <p:anim calcmode="lin" valueType="num">
                                      <p:cBhvr>
                                        <p:cTn id="48"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xEl>
                                              <p:pRg st="12" end="12"/>
                                            </p:txEl>
                                          </p:spTgt>
                                        </p:tgtEl>
                                        <p:attrNameLst>
                                          <p:attrName>style.visibility</p:attrName>
                                        </p:attrNameLst>
                                      </p:cBhvr>
                                      <p:to>
                                        <p:strVal val="visible"/>
                                      </p:to>
                                    </p:set>
                                    <p:animEffect transition="in" filter="fade">
                                      <p:cBhvr>
                                        <p:cTn id="52" dur="1000"/>
                                        <p:tgtEl>
                                          <p:spTgt spid="6">
                                            <p:txEl>
                                              <p:pRg st="12" end="12"/>
                                            </p:txEl>
                                          </p:spTgt>
                                        </p:tgtEl>
                                      </p:cBhvr>
                                    </p:animEffect>
                                    <p:anim calcmode="lin" valueType="num">
                                      <p:cBhvr>
                                        <p:cTn id="53"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12" end="12"/>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
                                            <p:txEl>
                                              <p:pRg st="13" end="13"/>
                                            </p:txEl>
                                          </p:spTgt>
                                        </p:tgtEl>
                                        <p:attrNameLst>
                                          <p:attrName>style.visibility</p:attrName>
                                        </p:attrNameLst>
                                      </p:cBhvr>
                                      <p:to>
                                        <p:strVal val="visible"/>
                                      </p:to>
                                    </p:set>
                                    <p:animEffect transition="in" filter="fade">
                                      <p:cBhvr>
                                        <p:cTn id="57" dur="1000"/>
                                        <p:tgtEl>
                                          <p:spTgt spid="6">
                                            <p:txEl>
                                              <p:pRg st="13" end="13"/>
                                            </p:txEl>
                                          </p:spTgt>
                                        </p:tgtEl>
                                      </p:cBhvr>
                                    </p:animEffect>
                                    <p:anim calcmode="lin" valueType="num">
                                      <p:cBhvr>
                                        <p:cTn id="58"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anim calcmode="lin" valueType="num">
                                      <p:cBhvr>
                                        <p:cTn id="65" dur="1000" fill="hold"/>
                                        <p:tgtEl>
                                          <p:spTgt spid="5"/>
                                        </p:tgtEl>
                                        <p:attrNameLst>
                                          <p:attrName>ppt_x</p:attrName>
                                        </p:attrNameLst>
                                      </p:cBhvr>
                                      <p:tavLst>
                                        <p:tav tm="0">
                                          <p:val>
                                            <p:strVal val="#ppt_x"/>
                                          </p:val>
                                        </p:tav>
                                        <p:tav tm="100000">
                                          <p:val>
                                            <p:strVal val="#ppt_x"/>
                                          </p:val>
                                        </p:tav>
                                      </p:tavLst>
                                    </p:anim>
                                    <p:anim calcmode="lin" valueType="num">
                                      <p:cBhvr>
                                        <p:cTn id="6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Some random points</a:t>
            </a:r>
          </a:p>
          <a:p>
            <a:pPr marL="0" indent="0">
              <a:spcAft>
                <a:spcPts val="600"/>
              </a:spcAft>
              <a:buNone/>
            </a:pPr>
            <a:endParaRPr lang="en-AU" sz="2000" b="1" dirty="0">
              <a:solidFill>
                <a:srgbClr val="6094BE"/>
              </a:solidFill>
              <a:latin typeface="Arial"/>
              <a:cs typeface="Arial"/>
            </a:endParaRPr>
          </a:p>
          <a:p>
            <a:endParaRPr lang="en-NZ" dirty="0"/>
          </a:p>
          <a:p>
            <a:endParaRPr lang="en-US" sz="1000" dirty="0"/>
          </a:p>
        </p:txBody>
      </p:sp>
      <p:sp>
        <p:nvSpPr>
          <p:cNvPr id="8" name="TextBox 7"/>
          <p:cNvSpPr txBox="1"/>
          <p:nvPr/>
        </p:nvSpPr>
        <p:spPr>
          <a:xfrm>
            <a:off x="517236" y="186268"/>
            <a:ext cx="9752831" cy="646331"/>
          </a:xfrm>
          <a:prstGeom prst="rect">
            <a:avLst/>
          </a:prstGeom>
          <a:noFill/>
        </p:spPr>
        <p:txBody>
          <a:bodyPr wrap="square" rtlCol="0">
            <a:spAutoFit/>
          </a:bodyPr>
          <a:lstStyle/>
          <a:p>
            <a:r>
              <a:rPr lang="en-AU" sz="3600" dirty="0">
                <a:solidFill>
                  <a:schemeClr val="bg1"/>
                </a:solidFill>
                <a:latin typeface="Arial"/>
                <a:cs typeface="Arial"/>
              </a:rPr>
              <a:t>State of the research and findings</a:t>
            </a:r>
          </a:p>
        </p:txBody>
      </p:sp>
      <p:sp>
        <p:nvSpPr>
          <p:cNvPr id="10" name="Rectangle 9">
            <a:extLst>
              <a:ext uri="{FF2B5EF4-FFF2-40B4-BE49-F238E27FC236}">
                <a16:creationId xmlns:a16="http://schemas.microsoft.com/office/drawing/2014/main" id="{6123D256-0702-40E2-B49C-8A20DDC3E4A9}"/>
              </a:ext>
            </a:extLst>
          </p:cNvPr>
          <p:cNvSpPr/>
          <p:nvPr/>
        </p:nvSpPr>
        <p:spPr>
          <a:xfrm>
            <a:off x="499733" y="1911873"/>
            <a:ext cx="4735286" cy="4216539"/>
          </a:xfrm>
          <a:prstGeom prst="rect">
            <a:avLst/>
          </a:prstGeom>
        </p:spPr>
        <p:txBody>
          <a:bodyPr wrap="square">
            <a:spAutoFit/>
          </a:bodyPr>
          <a:lstStyle/>
          <a:p>
            <a:r>
              <a:rPr lang="en-NZ" sz="1600" dirty="0">
                <a:latin typeface="Houschka Pro Light" panose="02000503030000020003" pitchFamily="50" charset="0"/>
              </a:rPr>
              <a:t>Fordyce lists 14 techniques as fundamentals:</a:t>
            </a:r>
          </a:p>
          <a:p>
            <a:endParaRPr lang="en-NZ" sz="1400" dirty="0">
              <a:latin typeface="Houschka Pro Light" panose="02000503030000020003" pitchFamily="50" charset="0"/>
            </a:endParaRPr>
          </a:p>
          <a:p>
            <a:pPr marL="342900" indent="-342900">
              <a:buClr>
                <a:srgbClr val="00B0F0"/>
              </a:buClr>
              <a:buFont typeface="+mj-lt"/>
              <a:buAutoNum type="arabicPeriod"/>
            </a:pPr>
            <a:r>
              <a:rPr lang="en-NZ" sz="1600" dirty="0">
                <a:latin typeface="Houschka Pro Light" panose="02000503030000020003" pitchFamily="50" charset="0"/>
              </a:rPr>
              <a:t>Keep busy and be more active. </a:t>
            </a:r>
          </a:p>
          <a:p>
            <a:pPr marL="342900" indent="-342900">
              <a:buClr>
                <a:srgbClr val="00B0F0"/>
              </a:buClr>
              <a:buFont typeface="+mj-lt"/>
              <a:buAutoNum type="arabicPeriod"/>
            </a:pPr>
            <a:r>
              <a:rPr lang="en-NZ" sz="1600" dirty="0">
                <a:latin typeface="Houschka Pro Light" panose="02000503030000020003" pitchFamily="50" charset="0"/>
              </a:rPr>
              <a:t>Spend more time socializing.</a:t>
            </a:r>
          </a:p>
          <a:p>
            <a:pPr marL="342900" indent="-342900">
              <a:buClr>
                <a:srgbClr val="00B0F0"/>
              </a:buClr>
              <a:buFont typeface="+mj-lt"/>
              <a:buAutoNum type="arabicPeriod"/>
            </a:pPr>
            <a:r>
              <a:rPr lang="en-NZ" sz="1600" dirty="0">
                <a:latin typeface="Houschka Pro Light" panose="02000503030000020003" pitchFamily="50" charset="0"/>
              </a:rPr>
              <a:t>Be productive at meaningful work.</a:t>
            </a:r>
          </a:p>
          <a:p>
            <a:pPr marL="342900" indent="-342900">
              <a:buClr>
                <a:srgbClr val="00B0F0"/>
              </a:buClr>
              <a:buFont typeface="+mj-lt"/>
              <a:buAutoNum type="arabicPeriod"/>
            </a:pPr>
            <a:r>
              <a:rPr lang="en-NZ" sz="1600" dirty="0">
                <a:latin typeface="Houschka Pro Light" panose="02000503030000020003" pitchFamily="50" charset="0"/>
              </a:rPr>
              <a:t>Get better organized and plan things out.</a:t>
            </a:r>
          </a:p>
          <a:p>
            <a:pPr marL="342900" indent="-342900">
              <a:buClr>
                <a:srgbClr val="00B0F0"/>
              </a:buClr>
              <a:buFont typeface="+mj-lt"/>
              <a:buAutoNum type="arabicPeriod"/>
            </a:pPr>
            <a:r>
              <a:rPr lang="en-NZ" sz="1600" dirty="0">
                <a:latin typeface="Houschka Pro Light" panose="02000503030000020003" pitchFamily="50" charset="0"/>
              </a:rPr>
              <a:t>Stop worrying.</a:t>
            </a:r>
          </a:p>
          <a:p>
            <a:pPr marL="342900" indent="-342900">
              <a:buClr>
                <a:srgbClr val="00B0F0"/>
              </a:buClr>
              <a:buFont typeface="+mj-lt"/>
              <a:buAutoNum type="arabicPeriod"/>
            </a:pPr>
            <a:r>
              <a:rPr lang="en-NZ" sz="1600" dirty="0">
                <a:latin typeface="Houschka Pro Light" panose="02000503030000020003" pitchFamily="50" charset="0"/>
              </a:rPr>
              <a:t>Lower your expectations and aspirations.</a:t>
            </a:r>
          </a:p>
          <a:p>
            <a:pPr marL="342900" indent="-342900">
              <a:buClr>
                <a:srgbClr val="00B0F0"/>
              </a:buClr>
              <a:buFont typeface="+mj-lt"/>
              <a:buAutoNum type="arabicPeriod"/>
            </a:pPr>
            <a:r>
              <a:rPr lang="en-NZ" sz="1600" dirty="0">
                <a:latin typeface="Houschka Pro Light" panose="02000503030000020003" pitchFamily="50" charset="0"/>
              </a:rPr>
              <a:t>Develop positive, optimistic thinking.</a:t>
            </a:r>
          </a:p>
          <a:p>
            <a:pPr marL="342900" indent="-342900">
              <a:buClr>
                <a:srgbClr val="00B0F0"/>
              </a:buClr>
              <a:buFont typeface="+mj-lt"/>
              <a:buAutoNum type="arabicPeriod"/>
            </a:pPr>
            <a:r>
              <a:rPr lang="en-NZ" sz="1600" dirty="0">
                <a:latin typeface="Houschka Pro Light" panose="02000503030000020003" pitchFamily="50" charset="0"/>
              </a:rPr>
              <a:t>Become present oriented.</a:t>
            </a:r>
          </a:p>
          <a:p>
            <a:pPr marL="342900" indent="-342900">
              <a:buClr>
                <a:srgbClr val="00B0F0"/>
              </a:buClr>
              <a:buFont typeface="+mj-lt"/>
              <a:buAutoNum type="arabicPeriod"/>
            </a:pPr>
            <a:r>
              <a:rPr lang="en-NZ" sz="1600" dirty="0">
                <a:latin typeface="Houschka Pro Light" panose="02000503030000020003" pitchFamily="50" charset="0"/>
              </a:rPr>
              <a:t>Work on a healthy personality.</a:t>
            </a:r>
          </a:p>
          <a:p>
            <a:pPr marL="342900" indent="-342900">
              <a:buClr>
                <a:srgbClr val="00B0F0"/>
              </a:buClr>
              <a:buFont typeface="+mj-lt"/>
              <a:buAutoNum type="arabicPeriod"/>
            </a:pPr>
            <a:r>
              <a:rPr lang="en-NZ" sz="1600" dirty="0">
                <a:latin typeface="Houschka Pro Light" panose="02000503030000020003" pitchFamily="50" charset="0"/>
              </a:rPr>
              <a:t>Develop an outgoing, social personality.</a:t>
            </a:r>
          </a:p>
          <a:p>
            <a:pPr marL="342900" indent="-342900">
              <a:buClr>
                <a:srgbClr val="00B0F0"/>
              </a:buClr>
              <a:buFont typeface="+mj-lt"/>
              <a:buAutoNum type="arabicPeriod"/>
            </a:pPr>
            <a:r>
              <a:rPr lang="en-NZ" sz="1600" dirty="0">
                <a:latin typeface="Houschka Pro Light" panose="02000503030000020003" pitchFamily="50" charset="0"/>
              </a:rPr>
              <a:t>Be yourself.</a:t>
            </a:r>
          </a:p>
          <a:p>
            <a:pPr marL="342900" indent="-342900">
              <a:buClr>
                <a:srgbClr val="00B0F0"/>
              </a:buClr>
              <a:buFont typeface="+mj-lt"/>
              <a:buAutoNum type="arabicPeriod"/>
            </a:pPr>
            <a:r>
              <a:rPr lang="en-NZ" sz="1600" dirty="0">
                <a:latin typeface="Houschka Pro Light" panose="02000503030000020003" pitchFamily="50" charset="0"/>
              </a:rPr>
              <a:t>Eliminate negative feelings and problems.</a:t>
            </a:r>
          </a:p>
          <a:p>
            <a:pPr marL="342900" indent="-342900">
              <a:buClr>
                <a:srgbClr val="00B0F0"/>
              </a:buClr>
              <a:buFont typeface="+mj-lt"/>
              <a:buAutoNum type="arabicPeriod"/>
            </a:pPr>
            <a:r>
              <a:rPr lang="en-NZ" sz="1600" dirty="0">
                <a:latin typeface="Houschka Pro Light" panose="02000503030000020003" pitchFamily="50" charset="0"/>
              </a:rPr>
              <a:t>Close relationships are the number one source of happiness.</a:t>
            </a:r>
          </a:p>
          <a:p>
            <a:pPr marL="342900" indent="-342900">
              <a:buClr>
                <a:srgbClr val="00B0F0"/>
              </a:buClr>
              <a:buFont typeface="+mj-lt"/>
              <a:buAutoNum type="arabicPeriod"/>
            </a:pPr>
            <a:r>
              <a:rPr lang="en-NZ" sz="1600" dirty="0">
                <a:latin typeface="Houschka Pro Light" panose="02000503030000020003" pitchFamily="50" charset="0"/>
              </a:rPr>
              <a:t>Put happiness as your most important priority.</a:t>
            </a:r>
          </a:p>
        </p:txBody>
      </p:sp>
      <p:pic>
        <p:nvPicPr>
          <p:cNvPr id="11" name="Picture 10">
            <a:extLst>
              <a:ext uri="{FF2B5EF4-FFF2-40B4-BE49-F238E27FC236}">
                <a16:creationId xmlns:a16="http://schemas.microsoft.com/office/drawing/2014/main" id="{96AD31E9-3BEF-467F-8CD5-6F19AB5280D9}"/>
              </a:ext>
            </a:extLst>
          </p:cNvPr>
          <p:cNvPicPr>
            <a:picLocks noChangeAspect="1"/>
          </p:cNvPicPr>
          <p:nvPr/>
        </p:nvPicPr>
        <p:blipFill>
          <a:blip r:embed="rId3"/>
          <a:stretch>
            <a:fillRect/>
          </a:stretch>
        </p:blipFill>
        <p:spPr>
          <a:xfrm>
            <a:off x="5616887" y="3004157"/>
            <a:ext cx="6592616" cy="3853843"/>
          </a:xfrm>
          <a:prstGeom prst="rect">
            <a:avLst/>
          </a:prstGeom>
        </p:spPr>
      </p:pic>
      <p:sp>
        <p:nvSpPr>
          <p:cNvPr id="2" name="TextBox 1">
            <a:extLst>
              <a:ext uri="{FF2B5EF4-FFF2-40B4-BE49-F238E27FC236}">
                <a16:creationId xmlns:a16="http://schemas.microsoft.com/office/drawing/2014/main" id="{95A486DB-98F2-41DA-B9BE-42556E789FAB}"/>
              </a:ext>
            </a:extLst>
          </p:cNvPr>
          <p:cNvSpPr txBox="1"/>
          <p:nvPr/>
        </p:nvSpPr>
        <p:spPr>
          <a:xfrm>
            <a:off x="6095999" y="1093509"/>
            <a:ext cx="6113503" cy="1910648"/>
          </a:xfrm>
          <a:prstGeom prst="rect">
            <a:avLst/>
          </a:prstGeom>
          <a:solidFill>
            <a:schemeClr val="bg1"/>
          </a:solidFill>
        </p:spPr>
        <p:txBody>
          <a:bodyPr wrap="square" rtlCol="0">
            <a:spAutoFit/>
          </a:bodyPr>
          <a:lstStyle/>
          <a:p>
            <a:endParaRPr lang="en-AU" dirty="0"/>
          </a:p>
        </p:txBody>
      </p:sp>
      <p:pic>
        <p:nvPicPr>
          <p:cNvPr id="2050" name="Picture 2" descr="https://images-na.ssl-images-amazon.com/images/I/51jZQYoFhfL._SY344_BO1,204,203,200_.jpg">
            <a:extLst>
              <a:ext uri="{FF2B5EF4-FFF2-40B4-BE49-F238E27FC236}">
                <a16:creationId xmlns:a16="http://schemas.microsoft.com/office/drawing/2014/main" id="{01F6E21E-7158-4520-9870-12E1E3D339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742" y="1259707"/>
            <a:ext cx="927008" cy="141922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9F4765F9-982F-4D07-9C89-CE699E8F7EA0}"/>
              </a:ext>
            </a:extLst>
          </p:cNvPr>
          <p:cNvSpPr/>
          <p:nvPr/>
        </p:nvSpPr>
        <p:spPr>
          <a:xfrm rot="988172">
            <a:off x="6670990" y="4583975"/>
            <a:ext cx="1776573" cy="1003140"/>
          </a:xfrm>
          <a:prstGeom prst="ellipse">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ln>
                <a:solidFill>
                  <a:srgbClr val="00B0F0"/>
                </a:solidFill>
              </a:ln>
              <a:noFill/>
            </a:endParaRPr>
          </a:p>
        </p:txBody>
      </p:sp>
    </p:spTree>
    <p:extLst>
      <p:ext uri="{BB962C8B-B14F-4D97-AF65-F5344CB8AC3E}">
        <p14:creationId xmlns:p14="http://schemas.microsoft.com/office/powerpoint/2010/main" val="4060553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428042" cy="5202404"/>
          </a:xfrm>
        </p:spPr>
        <p:txBody>
          <a:bodyPr numCol="1">
            <a:noAutofit/>
          </a:bodyPr>
          <a:lstStyle/>
          <a:p>
            <a:pPr>
              <a:spcAft>
                <a:spcPts val="600"/>
              </a:spcAft>
            </a:pPr>
            <a:endParaRPr lang="en-AU" sz="1600" dirty="0">
              <a:latin typeface="Arial"/>
              <a:cs typeface="Arial"/>
            </a:endParaRPr>
          </a:p>
          <a:p>
            <a:pPr marL="0" indent="0">
              <a:spcAft>
                <a:spcPts val="600"/>
              </a:spcAft>
              <a:buNone/>
            </a:pPr>
            <a:endParaRPr lang="en-NZ" dirty="0"/>
          </a:p>
          <a:p>
            <a:endParaRPr lang="en-NZ" dirty="0"/>
          </a:p>
          <a:p>
            <a:endParaRPr lang="en-US" sz="1000" dirty="0"/>
          </a:p>
        </p:txBody>
      </p:sp>
      <p:sp>
        <p:nvSpPr>
          <p:cNvPr id="8" name="TextBox 7"/>
          <p:cNvSpPr txBox="1"/>
          <p:nvPr/>
        </p:nvSpPr>
        <p:spPr>
          <a:xfrm>
            <a:off x="517237" y="186268"/>
            <a:ext cx="9428042" cy="646331"/>
          </a:xfrm>
          <a:prstGeom prst="rect">
            <a:avLst/>
          </a:prstGeom>
          <a:noFill/>
        </p:spPr>
        <p:txBody>
          <a:bodyPr wrap="square" rtlCol="0">
            <a:spAutoFit/>
          </a:bodyPr>
          <a:lstStyle/>
          <a:p>
            <a:r>
              <a:rPr lang="en-AU" sz="3600" dirty="0">
                <a:solidFill>
                  <a:schemeClr val="bg1"/>
                </a:solidFill>
                <a:latin typeface="Arial"/>
                <a:cs typeface="Arial"/>
              </a:rPr>
              <a:t>State of the research and findings</a:t>
            </a:r>
          </a:p>
        </p:txBody>
      </p:sp>
      <p:pic>
        <p:nvPicPr>
          <p:cNvPr id="2" name="Picture 1">
            <a:extLst>
              <a:ext uri="{FF2B5EF4-FFF2-40B4-BE49-F238E27FC236}">
                <a16:creationId xmlns:a16="http://schemas.microsoft.com/office/drawing/2014/main" id="{5301672B-7C1D-4BF4-B57B-3F51C8D4B175}"/>
              </a:ext>
            </a:extLst>
          </p:cNvPr>
          <p:cNvPicPr>
            <a:picLocks noChangeAspect="1"/>
          </p:cNvPicPr>
          <p:nvPr/>
        </p:nvPicPr>
        <p:blipFill rotWithShape="1">
          <a:blip r:embed="rId3"/>
          <a:srcRect l="10888" t="24444" r="47270" b="29240"/>
          <a:stretch/>
        </p:blipFill>
        <p:spPr>
          <a:xfrm>
            <a:off x="48236" y="2599193"/>
            <a:ext cx="6839903" cy="4258807"/>
          </a:xfrm>
          <a:prstGeom prst="rect">
            <a:avLst/>
          </a:prstGeom>
        </p:spPr>
      </p:pic>
      <p:cxnSp>
        <p:nvCxnSpPr>
          <p:cNvPr id="4" name="Straight Connector 3">
            <a:extLst>
              <a:ext uri="{FF2B5EF4-FFF2-40B4-BE49-F238E27FC236}">
                <a16:creationId xmlns:a16="http://schemas.microsoft.com/office/drawing/2014/main" id="{FACC86FC-B2E3-4EF7-8542-5A816B16EFCC}"/>
              </a:ext>
            </a:extLst>
          </p:cNvPr>
          <p:cNvCxnSpPr/>
          <p:nvPr/>
        </p:nvCxnSpPr>
        <p:spPr>
          <a:xfrm flipV="1">
            <a:off x="6263171" y="1666590"/>
            <a:ext cx="721895" cy="1509082"/>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9E00D3C-23B7-4EAD-BCFC-38080314309E}"/>
              </a:ext>
            </a:extLst>
          </p:cNvPr>
          <p:cNvSpPr/>
          <p:nvPr/>
        </p:nvSpPr>
        <p:spPr>
          <a:xfrm>
            <a:off x="7219567" y="1703350"/>
            <a:ext cx="2935086" cy="4708981"/>
          </a:xfrm>
          <a:prstGeom prst="rect">
            <a:avLst/>
          </a:prstGeom>
        </p:spPr>
        <p:txBody>
          <a:bodyPr wrap="square">
            <a:spAutoFit/>
          </a:bodyPr>
          <a:lstStyle/>
          <a:p>
            <a:r>
              <a:rPr lang="en-AU" sz="2000" dirty="0">
                <a:latin typeface="Arial" panose="020B0604020202020204" pitchFamily="34" charset="0"/>
                <a:cs typeface="Arial" panose="020B0604020202020204" pitchFamily="34" charset="0"/>
              </a:rPr>
              <a:t>This study quantitatively assessed the size, disciplinary reach, impact, and topic breadth of positive psychology (PP),</a:t>
            </a:r>
          </a:p>
          <a:p>
            <a:r>
              <a:rPr lang="en-AU" sz="2000" dirty="0">
                <a:latin typeface="Arial" panose="020B0604020202020204" pitchFamily="34" charset="0"/>
                <a:cs typeface="Arial" panose="020B0604020202020204" pitchFamily="34" charset="0"/>
              </a:rPr>
              <a:t>in order to provide a comprehensive evaluation of the growth and significance of the field.</a:t>
            </a:r>
          </a:p>
          <a:p>
            <a:endParaRPr lang="en-AU"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“Tracing the size, reach, impact, and breadth of positive psychology”</a:t>
            </a:r>
          </a:p>
        </p:txBody>
      </p:sp>
    </p:spTree>
    <p:extLst>
      <p:ext uri="{BB962C8B-B14F-4D97-AF65-F5344CB8AC3E}">
        <p14:creationId xmlns:p14="http://schemas.microsoft.com/office/powerpoint/2010/main" val="580243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428042" cy="5202404"/>
          </a:xfrm>
        </p:spPr>
        <p:txBody>
          <a:bodyPr numCol="1">
            <a:noAutofit/>
          </a:bodyPr>
          <a:lstStyle/>
          <a:p>
            <a:pPr>
              <a:spcAft>
                <a:spcPts val="600"/>
              </a:spcAft>
            </a:pPr>
            <a:endParaRPr lang="en-AU" sz="1600" dirty="0">
              <a:latin typeface="Arial"/>
              <a:cs typeface="Arial"/>
            </a:endParaRPr>
          </a:p>
          <a:p>
            <a:pPr marL="0" indent="0">
              <a:spcAft>
                <a:spcPts val="600"/>
              </a:spcAft>
              <a:buNone/>
            </a:pPr>
            <a:endParaRPr lang="en-NZ" dirty="0"/>
          </a:p>
          <a:p>
            <a:endParaRPr lang="en-NZ" dirty="0"/>
          </a:p>
          <a:p>
            <a:endParaRPr lang="en-US" sz="1000" dirty="0"/>
          </a:p>
        </p:txBody>
      </p:sp>
      <p:sp>
        <p:nvSpPr>
          <p:cNvPr id="8" name="TextBox 7"/>
          <p:cNvSpPr txBox="1"/>
          <p:nvPr/>
        </p:nvSpPr>
        <p:spPr>
          <a:xfrm>
            <a:off x="517237" y="186268"/>
            <a:ext cx="9428042" cy="646331"/>
          </a:xfrm>
          <a:prstGeom prst="rect">
            <a:avLst/>
          </a:prstGeom>
          <a:noFill/>
        </p:spPr>
        <p:txBody>
          <a:bodyPr wrap="square" rtlCol="0">
            <a:spAutoFit/>
          </a:bodyPr>
          <a:lstStyle/>
          <a:p>
            <a:r>
              <a:rPr lang="en-AU" sz="3600" dirty="0">
                <a:solidFill>
                  <a:schemeClr val="bg1"/>
                </a:solidFill>
                <a:latin typeface="Arial"/>
                <a:cs typeface="Arial"/>
              </a:rPr>
              <a:t>State of the research and findings</a:t>
            </a:r>
          </a:p>
        </p:txBody>
      </p:sp>
      <p:sp>
        <p:nvSpPr>
          <p:cNvPr id="5" name="Rectangle 4">
            <a:extLst>
              <a:ext uri="{FF2B5EF4-FFF2-40B4-BE49-F238E27FC236}">
                <a16:creationId xmlns:a16="http://schemas.microsoft.com/office/drawing/2014/main" id="{79E00D3C-23B7-4EAD-BCFC-38080314309E}"/>
              </a:ext>
            </a:extLst>
          </p:cNvPr>
          <p:cNvSpPr/>
          <p:nvPr/>
        </p:nvSpPr>
        <p:spPr>
          <a:xfrm>
            <a:off x="7219567" y="1703350"/>
            <a:ext cx="2935086" cy="4708981"/>
          </a:xfrm>
          <a:prstGeom prst="rect">
            <a:avLst/>
          </a:prstGeom>
        </p:spPr>
        <p:txBody>
          <a:bodyPr wrap="square">
            <a:spAutoFit/>
          </a:bodyPr>
          <a:lstStyle/>
          <a:p>
            <a:r>
              <a:rPr lang="en-AU" sz="2000" dirty="0">
                <a:latin typeface="Arial" panose="020B0604020202020204" pitchFamily="34" charset="0"/>
                <a:cs typeface="Arial" panose="020B0604020202020204" pitchFamily="34" charset="0"/>
              </a:rPr>
              <a:t>This study quantitatively assessed the size, disciplinary reach, impact, and topic breadth of positive psychology (PP),</a:t>
            </a:r>
          </a:p>
          <a:p>
            <a:r>
              <a:rPr lang="en-AU" sz="2000" dirty="0">
                <a:latin typeface="Arial" panose="020B0604020202020204" pitchFamily="34" charset="0"/>
                <a:cs typeface="Arial" panose="020B0604020202020204" pitchFamily="34" charset="0"/>
              </a:rPr>
              <a:t>in order to provide a comprehensive evaluation of the growth and significance of the field.</a:t>
            </a:r>
          </a:p>
          <a:p>
            <a:endParaRPr lang="en-AU"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“Tracing the size, reach, impact, and breadth of positive psychology”</a:t>
            </a:r>
          </a:p>
        </p:txBody>
      </p:sp>
      <p:pic>
        <p:nvPicPr>
          <p:cNvPr id="3" name="Picture 2">
            <a:extLst>
              <a:ext uri="{FF2B5EF4-FFF2-40B4-BE49-F238E27FC236}">
                <a16:creationId xmlns:a16="http://schemas.microsoft.com/office/drawing/2014/main" id="{31387B0F-99AB-4601-A0A7-ADBE6C037909}"/>
              </a:ext>
            </a:extLst>
          </p:cNvPr>
          <p:cNvPicPr>
            <a:picLocks noChangeAspect="1"/>
          </p:cNvPicPr>
          <p:nvPr/>
        </p:nvPicPr>
        <p:blipFill rotWithShape="1">
          <a:blip r:embed="rId3"/>
          <a:srcRect l="24616" t="21927" r="34814" b="12564"/>
          <a:stretch/>
        </p:blipFill>
        <p:spPr>
          <a:xfrm>
            <a:off x="132347" y="1191127"/>
            <a:ext cx="6244389" cy="5671510"/>
          </a:xfrm>
          <a:prstGeom prst="rect">
            <a:avLst/>
          </a:prstGeom>
        </p:spPr>
      </p:pic>
    </p:spTree>
    <p:extLst>
      <p:ext uri="{BB962C8B-B14F-4D97-AF65-F5344CB8AC3E}">
        <p14:creationId xmlns:p14="http://schemas.microsoft.com/office/powerpoint/2010/main" val="772864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428042" cy="5202404"/>
          </a:xfrm>
        </p:spPr>
        <p:txBody>
          <a:bodyPr numCol="1">
            <a:noAutofit/>
          </a:bodyPr>
          <a:lstStyle/>
          <a:p>
            <a:pPr>
              <a:spcAft>
                <a:spcPts val="600"/>
              </a:spcAft>
            </a:pPr>
            <a:endParaRPr lang="en-AU" sz="1600" dirty="0">
              <a:latin typeface="Arial"/>
              <a:cs typeface="Arial"/>
            </a:endParaRPr>
          </a:p>
          <a:p>
            <a:pPr marL="0" indent="0">
              <a:spcAft>
                <a:spcPts val="600"/>
              </a:spcAft>
              <a:buNone/>
            </a:pPr>
            <a:endParaRPr lang="en-NZ" dirty="0"/>
          </a:p>
          <a:p>
            <a:endParaRPr lang="en-NZ" dirty="0"/>
          </a:p>
          <a:p>
            <a:endParaRPr lang="en-US" sz="1000" dirty="0"/>
          </a:p>
        </p:txBody>
      </p:sp>
      <p:sp>
        <p:nvSpPr>
          <p:cNvPr id="8" name="TextBox 7"/>
          <p:cNvSpPr txBox="1"/>
          <p:nvPr/>
        </p:nvSpPr>
        <p:spPr>
          <a:xfrm>
            <a:off x="517237" y="186268"/>
            <a:ext cx="9428042" cy="646331"/>
          </a:xfrm>
          <a:prstGeom prst="rect">
            <a:avLst/>
          </a:prstGeom>
          <a:noFill/>
        </p:spPr>
        <p:txBody>
          <a:bodyPr wrap="square" rtlCol="0">
            <a:spAutoFit/>
          </a:bodyPr>
          <a:lstStyle/>
          <a:p>
            <a:r>
              <a:rPr lang="en-AU" sz="3600" dirty="0">
                <a:solidFill>
                  <a:schemeClr val="bg1"/>
                </a:solidFill>
                <a:latin typeface="Arial"/>
                <a:cs typeface="Arial"/>
              </a:rPr>
              <a:t>State of the research and findings</a:t>
            </a:r>
          </a:p>
        </p:txBody>
      </p:sp>
      <p:pic>
        <p:nvPicPr>
          <p:cNvPr id="5" name="Picture 4">
            <a:extLst>
              <a:ext uri="{FF2B5EF4-FFF2-40B4-BE49-F238E27FC236}">
                <a16:creationId xmlns:a16="http://schemas.microsoft.com/office/drawing/2014/main" id="{E51317AB-9AFF-46ED-B3A6-3E477E181350}"/>
              </a:ext>
            </a:extLst>
          </p:cNvPr>
          <p:cNvPicPr>
            <a:picLocks noChangeAspect="1"/>
          </p:cNvPicPr>
          <p:nvPr/>
        </p:nvPicPr>
        <p:blipFill rotWithShape="1">
          <a:blip r:embed="rId3"/>
          <a:srcRect l="19140" t="14165" r="29136" b="6237"/>
          <a:stretch/>
        </p:blipFill>
        <p:spPr>
          <a:xfrm>
            <a:off x="2873829" y="1305558"/>
            <a:ext cx="6296297" cy="5450318"/>
          </a:xfrm>
          <a:prstGeom prst="rect">
            <a:avLst/>
          </a:prstGeom>
        </p:spPr>
      </p:pic>
    </p:spTree>
    <p:extLst>
      <p:ext uri="{BB962C8B-B14F-4D97-AF65-F5344CB8AC3E}">
        <p14:creationId xmlns:p14="http://schemas.microsoft.com/office/powerpoint/2010/main" val="1740462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752830" cy="5202404"/>
          </a:xfrm>
        </p:spPr>
        <p:txBody>
          <a:bodyPr numCol="1">
            <a:noAutofit/>
          </a:bodyPr>
          <a:lstStyle/>
          <a:p>
            <a:pPr marL="0" indent="0">
              <a:spcAft>
                <a:spcPts val="600"/>
              </a:spcAft>
              <a:buNone/>
            </a:pPr>
            <a:r>
              <a:rPr lang="en-AU" sz="2400" b="1" dirty="0">
                <a:solidFill>
                  <a:srgbClr val="6094BE"/>
                </a:solidFill>
                <a:latin typeface="Arial"/>
                <a:cs typeface="Arial"/>
              </a:rPr>
              <a:t>In the real world…</a:t>
            </a:r>
          </a:p>
          <a:p>
            <a:pPr>
              <a:spcAft>
                <a:spcPts val="600"/>
              </a:spcAft>
            </a:pPr>
            <a:r>
              <a:rPr lang="en-AU" sz="1600" dirty="0">
                <a:latin typeface="Arial"/>
                <a:cs typeface="Arial"/>
              </a:rPr>
              <a:t>Hone et al (2015) – “…synthesizing efficacy trials of PPIs reveals little evidence that these interventions translate into sustained programmes of behaviour change when applied beyond the tightly controlled conditions of the laboratory or psychology classroom setting”.</a:t>
            </a:r>
          </a:p>
          <a:p>
            <a:pPr>
              <a:spcAft>
                <a:spcPts val="600"/>
              </a:spcAft>
            </a:pPr>
            <a:r>
              <a:rPr lang="en-AU" sz="1600" dirty="0">
                <a:latin typeface="Arial"/>
                <a:cs typeface="Arial"/>
              </a:rPr>
              <a:t>Parks et al (2012) - “...researchers have yet to offer persuasive evidence that happiness activities, as they are actually used in real-world settings, are beneficial”.</a:t>
            </a:r>
          </a:p>
          <a:p>
            <a:pPr marL="0" indent="0">
              <a:spcAft>
                <a:spcPts val="600"/>
              </a:spcAft>
              <a:buNone/>
            </a:pPr>
            <a:r>
              <a:rPr lang="en-AU" sz="1600" dirty="0">
                <a:latin typeface="Arial"/>
                <a:cs typeface="Arial"/>
              </a:rPr>
              <a:t>Hone, L., Jarden, A., &amp; Schofield, G. (2015). An evaluation of positive psychology intervention effectiveness trials using the re-aim framework: A practice-friendly review. </a:t>
            </a:r>
            <a:r>
              <a:rPr lang="en-AU" sz="1600" i="1" dirty="0">
                <a:latin typeface="Arial"/>
                <a:cs typeface="Arial"/>
              </a:rPr>
              <a:t>Journal of Positive Psychology,</a:t>
            </a:r>
            <a:r>
              <a:rPr lang="en-AU" sz="1600" dirty="0">
                <a:latin typeface="Arial"/>
                <a:cs typeface="Arial"/>
              </a:rPr>
              <a:t> </a:t>
            </a:r>
            <a:r>
              <a:rPr lang="en-AU" sz="1600" i="1" dirty="0">
                <a:latin typeface="Arial"/>
                <a:cs typeface="Arial"/>
              </a:rPr>
              <a:t>10</a:t>
            </a:r>
            <a:r>
              <a:rPr lang="en-AU" sz="1600" dirty="0">
                <a:latin typeface="Arial"/>
                <a:cs typeface="Arial"/>
              </a:rPr>
              <a:t>(4), 303-322. </a:t>
            </a:r>
            <a:endParaRPr lang="en-NZ" sz="1600" dirty="0">
              <a:latin typeface="Arial"/>
              <a:cs typeface="Arial"/>
            </a:endParaRPr>
          </a:p>
          <a:p>
            <a:endParaRPr lang="en-US" sz="1000" dirty="0"/>
          </a:p>
        </p:txBody>
      </p:sp>
      <p:sp>
        <p:nvSpPr>
          <p:cNvPr id="8" name="TextBox 7"/>
          <p:cNvSpPr txBox="1"/>
          <p:nvPr/>
        </p:nvSpPr>
        <p:spPr>
          <a:xfrm>
            <a:off x="517237" y="186268"/>
            <a:ext cx="9752830" cy="646331"/>
          </a:xfrm>
          <a:prstGeom prst="rect">
            <a:avLst/>
          </a:prstGeom>
          <a:noFill/>
        </p:spPr>
        <p:txBody>
          <a:bodyPr wrap="square" rtlCol="0">
            <a:spAutoFit/>
          </a:bodyPr>
          <a:lstStyle/>
          <a:p>
            <a:r>
              <a:rPr lang="en-US" sz="3600" dirty="0">
                <a:solidFill>
                  <a:schemeClr val="bg1"/>
                </a:solidFill>
                <a:latin typeface="Arial"/>
                <a:cs typeface="Arial"/>
              </a:rPr>
              <a:t>Efficacy vs effectiveness</a:t>
            </a:r>
          </a:p>
        </p:txBody>
      </p:sp>
      <p:sp>
        <p:nvSpPr>
          <p:cNvPr id="9" name="Arrow: Curved Right 8">
            <a:extLst>
              <a:ext uri="{FF2B5EF4-FFF2-40B4-BE49-F238E27FC236}">
                <a16:creationId xmlns:a16="http://schemas.microsoft.com/office/drawing/2014/main" id="{F965F8D7-B9B1-4C90-8CC8-1FB59BBB1AA7}"/>
              </a:ext>
            </a:extLst>
          </p:cNvPr>
          <p:cNvSpPr/>
          <p:nvPr/>
        </p:nvSpPr>
        <p:spPr>
          <a:xfrm>
            <a:off x="159019" y="2442138"/>
            <a:ext cx="358218" cy="1489435"/>
          </a:xfrm>
          <a:prstGeom prst="curvedRightArrow">
            <a:avLst/>
          </a:prstGeom>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pic>
        <p:nvPicPr>
          <p:cNvPr id="10" name="Picture 9">
            <a:extLst>
              <a:ext uri="{FF2B5EF4-FFF2-40B4-BE49-F238E27FC236}">
                <a16:creationId xmlns:a16="http://schemas.microsoft.com/office/drawing/2014/main" id="{F15B04CE-BC1A-4AD2-B1B9-AAFA4A4F7C37}"/>
              </a:ext>
            </a:extLst>
          </p:cNvPr>
          <p:cNvPicPr>
            <a:picLocks noChangeAspect="1"/>
          </p:cNvPicPr>
          <p:nvPr/>
        </p:nvPicPr>
        <p:blipFill rotWithShape="1">
          <a:blip r:embed="rId3"/>
          <a:srcRect l="8696" t="23830" r="19341" b="57109"/>
          <a:stretch/>
        </p:blipFill>
        <p:spPr>
          <a:xfrm>
            <a:off x="716438" y="4443531"/>
            <a:ext cx="6938128" cy="1033685"/>
          </a:xfrm>
          <a:prstGeom prst="rect">
            <a:avLst/>
          </a:prstGeom>
        </p:spPr>
      </p:pic>
      <p:pic>
        <p:nvPicPr>
          <p:cNvPr id="11" name="Picture 10">
            <a:extLst>
              <a:ext uri="{FF2B5EF4-FFF2-40B4-BE49-F238E27FC236}">
                <a16:creationId xmlns:a16="http://schemas.microsoft.com/office/drawing/2014/main" id="{A0E69E0D-CF24-461F-80F3-BE6C447F0948}"/>
              </a:ext>
            </a:extLst>
          </p:cNvPr>
          <p:cNvPicPr>
            <a:picLocks noChangeAspect="1"/>
          </p:cNvPicPr>
          <p:nvPr/>
        </p:nvPicPr>
        <p:blipFill rotWithShape="1">
          <a:blip r:embed="rId4"/>
          <a:srcRect l="8785" t="17935" r="18570" b="60632"/>
          <a:stretch/>
        </p:blipFill>
        <p:spPr>
          <a:xfrm>
            <a:off x="801279" y="5302126"/>
            <a:ext cx="6938127" cy="1151458"/>
          </a:xfrm>
          <a:prstGeom prst="rect">
            <a:avLst/>
          </a:prstGeom>
        </p:spPr>
      </p:pic>
    </p:spTree>
    <p:extLst>
      <p:ext uri="{BB962C8B-B14F-4D97-AF65-F5344CB8AC3E}">
        <p14:creationId xmlns:p14="http://schemas.microsoft.com/office/powerpoint/2010/main" val="2655526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400" b="1" dirty="0">
                <a:solidFill>
                  <a:srgbClr val="6094BE"/>
                </a:solidFill>
                <a:latin typeface="Arial"/>
                <a:cs typeface="Arial"/>
              </a:rPr>
              <a:t>The Geelong Three Breaths Exercise</a:t>
            </a:r>
          </a:p>
          <a:p>
            <a:r>
              <a:rPr lang="en-AU" sz="2000" u="sng" dirty="0">
                <a:latin typeface="Arial"/>
                <a:cs typeface="Arial"/>
              </a:rPr>
              <a:t>Breath One</a:t>
            </a:r>
            <a:r>
              <a:rPr lang="en-AU" sz="2000" dirty="0">
                <a:latin typeface="Arial"/>
                <a:cs typeface="Arial"/>
              </a:rPr>
              <a:t>. Take a deep breath. Notice your physical body and any points of pain or tension. Breath out slowly and release any tension away.</a:t>
            </a:r>
          </a:p>
          <a:p>
            <a:endParaRPr lang="en-AU" sz="2000" dirty="0">
              <a:latin typeface="Arial"/>
              <a:cs typeface="Arial"/>
            </a:endParaRPr>
          </a:p>
          <a:p>
            <a:r>
              <a:rPr lang="en-AU" sz="2000" u="sng" dirty="0">
                <a:latin typeface="Arial"/>
                <a:cs typeface="Arial"/>
              </a:rPr>
              <a:t>Breath Two</a:t>
            </a:r>
            <a:r>
              <a:rPr lang="en-AU" sz="2000" dirty="0">
                <a:latin typeface="Arial"/>
                <a:cs typeface="Arial"/>
              </a:rPr>
              <a:t>. Take a deep breath. As you breathe out think about what you are grateful for right at this very moment. Say to yourself "</a:t>
            </a:r>
            <a:r>
              <a:rPr lang="en-AU" sz="2000" dirty="0">
                <a:solidFill>
                  <a:srgbClr val="00B0F0"/>
                </a:solidFill>
                <a:latin typeface="Arial"/>
                <a:cs typeface="Arial"/>
              </a:rPr>
              <a:t>Right now I am grateful for... </a:t>
            </a:r>
            <a:r>
              <a:rPr lang="en-AU" sz="2000" dirty="0">
                <a:latin typeface="Arial"/>
                <a:cs typeface="Arial"/>
              </a:rPr>
              <a:t>".</a:t>
            </a:r>
          </a:p>
          <a:p>
            <a:endParaRPr lang="en-AU" sz="2000" dirty="0">
              <a:latin typeface="Arial"/>
              <a:cs typeface="Arial"/>
            </a:endParaRPr>
          </a:p>
          <a:p>
            <a:r>
              <a:rPr lang="en-AU" sz="2000" u="sng" dirty="0">
                <a:latin typeface="Arial"/>
                <a:cs typeface="Arial"/>
              </a:rPr>
              <a:t>Breath Three</a:t>
            </a:r>
            <a:r>
              <a:rPr lang="en-AU" sz="2000" dirty="0">
                <a:latin typeface="Arial"/>
                <a:cs typeface="Arial"/>
              </a:rPr>
              <a:t>. Take a deep breath. As you breathe out think what intentional state you want to be in right now. Say to yourself "</a:t>
            </a:r>
            <a:r>
              <a:rPr lang="en-AU" sz="2000" dirty="0">
                <a:solidFill>
                  <a:srgbClr val="00B0F0"/>
                </a:solidFill>
                <a:latin typeface="Arial"/>
                <a:cs typeface="Arial"/>
              </a:rPr>
              <a:t>My intention right now is to be </a:t>
            </a:r>
            <a:r>
              <a:rPr lang="en-AU" sz="2000" dirty="0">
                <a:latin typeface="Arial"/>
                <a:cs typeface="Arial"/>
              </a:rPr>
              <a:t>(kind, open minded, relaxed, critical, curious etc)... ".</a:t>
            </a:r>
          </a:p>
          <a:p>
            <a:endParaRPr lang="en-AU" sz="1600" dirty="0">
              <a:latin typeface="Arial"/>
              <a:cs typeface="Arial"/>
            </a:endParaRPr>
          </a:p>
          <a:p>
            <a:r>
              <a:rPr lang="en-AU" sz="1000" dirty="0">
                <a:latin typeface="Arial"/>
                <a:cs typeface="Arial"/>
              </a:rPr>
              <a:t>Developed by Justin Robinson at Geelong Grammar. </a:t>
            </a:r>
          </a:p>
          <a:p>
            <a:endParaRPr lang="en-AU" sz="1000" dirty="0">
              <a:latin typeface="Arial"/>
              <a:cs typeface="Arial"/>
            </a:endParaRPr>
          </a:p>
          <a:p>
            <a:endParaRPr lang="en-US" sz="1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US" sz="3600" dirty="0">
                <a:solidFill>
                  <a:schemeClr val="bg1"/>
                </a:solidFill>
                <a:latin typeface="Arial"/>
                <a:cs typeface="Arial"/>
              </a:rPr>
              <a:t>Intervention 1 - Three breaths </a:t>
            </a:r>
          </a:p>
        </p:txBody>
      </p:sp>
      <p:pic>
        <p:nvPicPr>
          <p:cNvPr id="2" name="Picture 1">
            <a:extLst>
              <a:ext uri="{FF2B5EF4-FFF2-40B4-BE49-F238E27FC236}">
                <a16:creationId xmlns:a16="http://schemas.microsoft.com/office/drawing/2014/main" id="{18BD4203-4229-42A0-A551-1A0AD87EF8F1}"/>
              </a:ext>
            </a:extLst>
          </p:cNvPr>
          <p:cNvPicPr>
            <a:picLocks noChangeAspect="1"/>
          </p:cNvPicPr>
          <p:nvPr/>
        </p:nvPicPr>
        <p:blipFill>
          <a:blip r:embed="rId3"/>
          <a:stretch>
            <a:fillRect/>
          </a:stretch>
        </p:blipFill>
        <p:spPr>
          <a:xfrm>
            <a:off x="4107436" y="5197642"/>
            <a:ext cx="1181557" cy="1660358"/>
          </a:xfrm>
          <a:prstGeom prst="rect">
            <a:avLst/>
          </a:prstGeom>
        </p:spPr>
      </p:pic>
    </p:spTree>
    <p:extLst>
      <p:ext uri="{BB962C8B-B14F-4D97-AF65-F5344CB8AC3E}">
        <p14:creationId xmlns:p14="http://schemas.microsoft.com/office/powerpoint/2010/main" val="2124483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r>
              <a:rPr lang="en-AU" sz="2000" dirty="0">
                <a:latin typeface="Arial"/>
                <a:cs typeface="Arial"/>
              </a:rPr>
              <a:t>Savouring involves being “in the moment” and “taking in” all that an experience has to offer. Think of it as </a:t>
            </a:r>
            <a:r>
              <a:rPr lang="en-AU" sz="2000" dirty="0">
                <a:solidFill>
                  <a:srgbClr val="5FCBEF"/>
                </a:solidFill>
                <a:latin typeface="Arial"/>
                <a:cs typeface="Arial"/>
              </a:rPr>
              <a:t>wringing the pleasure juice out of life </a:t>
            </a:r>
            <a:r>
              <a:rPr lang="en-AU" sz="2000" dirty="0">
                <a:latin typeface="Arial"/>
                <a:cs typeface="Arial"/>
              </a:rPr>
              <a:t>by giving attention to the pleasures of the moment.</a:t>
            </a:r>
          </a:p>
          <a:p>
            <a:r>
              <a:rPr lang="en-AU" sz="2000" dirty="0">
                <a:latin typeface="Arial"/>
                <a:cs typeface="Arial"/>
              </a:rPr>
              <a:t>Savouring can be used in a wide variety of circumstances – one can savour a sensory experience, a social experience, a feeling, or even a memory.</a:t>
            </a:r>
          </a:p>
          <a:p>
            <a:r>
              <a:rPr lang="en-AU" sz="2000" dirty="0">
                <a:latin typeface="Arial"/>
                <a:cs typeface="Arial"/>
              </a:rPr>
              <a:t>There are ten different types of savouring strategies - sharing with others, memory building, self-congratulation, sensory-perceptual sharpening, comparing, absorption, behavioural expression, temporal awareness, counting blessings, and kill-joy thinking.</a:t>
            </a:r>
          </a:p>
          <a:p>
            <a:r>
              <a:rPr lang="en-AU" sz="2000" dirty="0">
                <a:latin typeface="Arial"/>
                <a:cs typeface="Arial"/>
              </a:rPr>
              <a:t>We are going to try a combo of “</a:t>
            </a:r>
            <a:r>
              <a:rPr lang="en-AU" sz="2000" dirty="0">
                <a:solidFill>
                  <a:srgbClr val="5FCBEF"/>
                </a:solidFill>
                <a:latin typeface="Arial"/>
                <a:cs typeface="Arial"/>
              </a:rPr>
              <a:t>sensory-perceptual sharpening</a:t>
            </a:r>
            <a:r>
              <a:rPr lang="en-AU" sz="2000" dirty="0">
                <a:latin typeface="Arial"/>
                <a:cs typeface="Arial"/>
              </a:rPr>
              <a:t>” and “</a:t>
            </a:r>
            <a:r>
              <a:rPr lang="en-AU" sz="2000" dirty="0">
                <a:solidFill>
                  <a:srgbClr val="5FCBEF"/>
                </a:solidFill>
                <a:latin typeface="Arial"/>
                <a:cs typeface="Arial"/>
              </a:rPr>
              <a:t>absorption</a:t>
            </a:r>
            <a:r>
              <a:rPr lang="en-AU" sz="2000" dirty="0">
                <a:latin typeface="Arial"/>
                <a:cs typeface="Arial"/>
              </a:rPr>
              <a:t>”.</a:t>
            </a:r>
          </a:p>
          <a:p>
            <a:endParaRPr lang="en-AU" sz="1000" dirty="0">
              <a:latin typeface="Arial"/>
              <a:cs typeface="Arial"/>
            </a:endParaRPr>
          </a:p>
          <a:p>
            <a:endParaRPr lang="en-US" sz="1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US" sz="3600" dirty="0">
                <a:solidFill>
                  <a:schemeClr val="bg1"/>
                </a:solidFill>
                <a:latin typeface="Arial"/>
                <a:cs typeface="Arial"/>
              </a:rPr>
              <a:t>Intervention 2 - </a:t>
            </a:r>
            <a:r>
              <a:rPr lang="en-US" sz="3600" dirty="0" err="1">
                <a:solidFill>
                  <a:schemeClr val="bg1"/>
                </a:solidFill>
                <a:latin typeface="Arial"/>
                <a:cs typeface="Arial"/>
              </a:rPr>
              <a:t>Savouring</a:t>
            </a:r>
            <a:endParaRPr lang="en-US" sz="3600" dirty="0">
              <a:solidFill>
                <a:schemeClr val="bg1"/>
              </a:solidFill>
              <a:latin typeface="Arial"/>
              <a:cs typeface="Arial"/>
            </a:endParaRPr>
          </a:p>
        </p:txBody>
      </p:sp>
    </p:spTree>
    <p:extLst>
      <p:ext uri="{BB962C8B-B14F-4D97-AF65-F5344CB8AC3E}">
        <p14:creationId xmlns:p14="http://schemas.microsoft.com/office/powerpoint/2010/main" val="3236245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r>
              <a:rPr lang="en-AU" sz="2000" dirty="0">
                <a:solidFill>
                  <a:srgbClr val="5FCBEF"/>
                </a:solidFill>
                <a:latin typeface="Arial"/>
                <a:cs typeface="Arial"/>
              </a:rPr>
              <a:t>Step 1</a:t>
            </a:r>
            <a:r>
              <a:rPr lang="en-AU" sz="2000" dirty="0">
                <a:latin typeface="Arial"/>
                <a:cs typeface="Arial"/>
              </a:rPr>
              <a:t>: Get another almond.</a:t>
            </a:r>
          </a:p>
          <a:p>
            <a:r>
              <a:rPr lang="en-AU" sz="2000" dirty="0">
                <a:solidFill>
                  <a:srgbClr val="5FCBEF"/>
                </a:solidFill>
                <a:latin typeface="Arial"/>
                <a:cs typeface="Arial"/>
              </a:rPr>
              <a:t>Step 2</a:t>
            </a:r>
            <a:r>
              <a:rPr lang="en-AU" sz="2000" dirty="0">
                <a:latin typeface="Arial"/>
                <a:cs typeface="Arial"/>
              </a:rPr>
              <a:t>: Take a close look at it – inspect it, examine it! What does it look like? Is it symmetrical? </a:t>
            </a:r>
          </a:p>
          <a:p>
            <a:r>
              <a:rPr lang="en-AU" sz="2000" dirty="0">
                <a:solidFill>
                  <a:srgbClr val="5FCBEF"/>
                </a:solidFill>
                <a:latin typeface="Arial"/>
                <a:cs typeface="Arial"/>
              </a:rPr>
              <a:t>Step 3</a:t>
            </a:r>
            <a:r>
              <a:rPr lang="en-AU" sz="2000" dirty="0">
                <a:latin typeface="Arial"/>
                <a:cs typeface="Arial"/>
              </a:rPr>
              <a:t>: Close your eyes for the rest of this experience and feel it in your hand – what does the texture feel like?</a:t>
            </a:r>
          </a:p>
          <a:p>
            <a:r>
              <a:rPr lang="en-AU" sz="2000" dirty="0">
                <a:solidFill>
                  <a:srgbClr val="5FCBEF"/>
                </a:solidFill>
                <a:latin typeface="Arial"/>
                <a:cs typeface="Arial"/>
              </a:rPr>
              <a:t>Step 4</a:t>
            </a:r>
            <a:r>
              <a:rPr lang="en-AU" sz="2000" dirty="0">
                <a:latin typeface="Arial"/>
                <a:cs typeface="Arial"/>
              </a:rPr>
              <a:t>: Smell it. What does it smell like? </a:t>
            </a:r>
          </a:p>
          <a:p>
            <a:r>
              <a:rPr lang="en-AU" sz="2000" dirty="0">
                <a:solidFill>
                  <a:srgbClr val="5FCBEF"/>
                </a:solidFill>
                <a:latin typeface="Arial"/>
                <a:cs typeface="Arial"/>
              </a:rPr>
              <a:t>Step 5</a:t>
            </a:r>
            <a:r>
              <a:rPr lang="en-AU" sz="2000" dirty="0">
                <a:latin typeface="Arial"/>
                <a:cs typeface="Arial"/>
              </a:rPr>
              <a:t>: Put the almond into your mouth but do not bite or suck it – just let it rest on your tongue. Explore the almond with your tongue and teeth, noticing as much as you can. </a:t>
            </a:r>
          </a:p>
          <a:p>
            <a:r>
              <a:rPr lang="en-AU" sz="2000" dirty="0">
                <a:solidFill>
                  <a:srgbClr val="5FCBEF"/>
                </a:solidFill>
                <a:latin typeface="Arial"/>
                <a:cs typeface="Arial"/>
              </a:rPr>
              <a:t>Step 6</a:t>
            </a:r>
            <a:r>
              <a:rPr lang="en-AU" sz="2000" dirty="0">
                <a:latin typeface="Arial"/>
                <a:cs typeface="Arial"/>
              </a:rPr>
              <a:t>: Bite slowly into it and focus on the taste. Swirl the contents of the almond around in your mouth.</a:t>
            </a:r>
          </a:p>
          <a:p>
            <a:r>
              <a:rPr lang="en-AU" sz="2000" dirty="0">
                <a:solidFill>
                  <a:srgbClr val="5FCBEF"/>
                </a:solidFill>
                <a:latin typeface="Arial"/>
                <a:cs typeface="Arial"/>
              </a:rPr>
              <a:t>Step 7</a:t>
            </a:r>
            <a:r>
              <a:rPr lang="en-AU" sz="2000" dirty="0">
                <a:latin typeface="Arial"/>
                <a:cs typeface="Arial"/>
              </a:rPr>
              <a:t>: Swallow the almond and open your eyes.</a:t>
            </a:r>
          </a:p>
          <a:p>
            <a:pPr lvl="1"/>
            <a:r>
              <a:rPr lang="en-AU" sz="1800" dirty="0">
                <a:solidFill>
                  <a:srgbClr val="5FCBEF"/>
                </a:solidFill>
                <a:latin typeface="Arial"/>
                <a:cs typeface="Arial"/>
              </a:rPr>
              <a:t>Was it easy to stay focused as you became absorbed in the sensory experience?</a:t>
            </a:r>
          </a:p>
          <a:p>
            <a:pPr lvl="1"/>
            <a:r>
              <a:rPr lang="en-AU" sz="1800" dirty="0">
                <a:solidFill>
                  <a:srgbClr val="5FCBEF"/>
                </a:solidFill>
                <a:latin typeface="Arial"/>
                <a:cs typeface="Arial"/>
              </a:rPr>
              <a:t>What was it like to pay attention to each individual detail of the experience?</a:t>
            </a:r>
          </a:p>
          <a:p>
            <a:pPr lvl="1"/>
            <a:r>
              <a:rPr lang="en-AU" sz="1800" dirty="0">
                <a:solidFill>
                  <a:srgbClr val="5FCBEF"/>
                </a:solidFill>
                <a:latin typeface="Arial"/>
                <a:cs typeface="Arial"/>
              </a:rPr>
              <a:t>Was this almond more enjoyable than the previous almond? </a:t>
            </a:r>
          </a:p>
          <a:p>
            <a:endParaRPr lang="en-AU" sz="1000" dirty="0">
              <a:latin typeface="Arial"/>
              <a:cs typeface="Arial"/>
            </a:endParaRPr>
          </a:p>
          <a:p>
            <a:endParaRPr lang="en-US" sz="1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US" sz="3600" dirty="0">
                <a:solidFill>
                  <a:schemeClr val="bg1"/>
                </a:solidFill>
                <a:latin typeface="Arial"/>
                <a:cs typeface="Arial"/>
              </a:rPr>
              <a:t>Intervention 2 - </a:t>
            </a:r>
            <a:r>
              <a:rPr lang="en-US" sz="3600" dirty="0" err="1">
                <a:solidFill>
                  <a:schemeClr val="bg1"/>
                </a:solidFill>
                <a:latin typeface="Arial"/>
                <a:cs typeface="Arial"/>
              </a:rPr>
              <a:t>Savouring</a:t>
            </a:r>
            <a:endParaRPr lang="en-US" sz="3600" dirty="0">
              <a:solidFill>
                <a:schemeClr val="bg1"/>
              </a:solidFill>
              <a:latin typeface="Arial"/>
              <a:cs typeface="Arial"/>
            </a:endParaRPr>
          </a:p>
        </p:txBody>
      </p:sp>
    </p:spTree>
    <p:extLst>
      <p:ext uri="{BB962C8B-B14F-4D97-AF65-F5344CB8AC3E}">
        <p14:creationId xmlns:p14="http://schemas.microsoft.com/office/powerpoint/2010/main" val="425961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 calcmode="lin" valueType="num">
                                      <p:cBhvr additive="base">
                                        <p:cTn id="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animEffect transition="in" filter="fade">
                                      <p:cBhvr>
                                        <p:cTn id="13" dur="1000"/>
                                        <p:tgtEl>
                                          <p:spTgt spid="6">
                                            <p:txEl>
                                              <p:pRg st="8" end="8"/>
                                            </p:txEl>
                                          </p:spTgt>
                                        </p:tgtEl>
                                      </p:cBhvr>
                                    </p:animEffect>
                                    <p:anim calcmode="lin" valueType="num">
                                      <p:cBhvr>
                                        <p:cTn id="1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9" end="9"/>
                                            </p:txEl>
                                          </p:spTgt>
                                        </p:tgtEl>
                                        <p:attrNameLst>
                                          <p:attrName>style.visibility</p:attrName>
                                        </p:attrNameLst>
                                      </p:cBhvr>
                                      <p:to>
                                        <p:strVal val="visible"/>
                                      </p:to>
                                    </p:set>
                                    <p:animEffect transition="in" filter="fade">
                                      <p:cBhvr>
                                        <p:cTn id="20" dur="1000"/>
                                        <p:tgtEl>
                                          <p:spTgt spid="6">
                                            <p:txEl>
                                              <p:pRg st="9" end="9"/>
                                            </p:txEl>
                                          </p:spTgt>
                                        </p:tgtEl>
                                      </p:cBhvr>
                                    </p:animEffect>
                                    <p:anim calcmode="lin" valueType="num">
                                      <p:cBhvr>
                                        <p:cTn id="2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r>
              <a:rPr lang="en-AU" sz="2000" dirty="0">
                <a:latin typeface="Arial"/>
                <a:cs typeface="Arial"/>
              </a:rPr>
              <a:t>It’s a bottom-up, employee led, approach about redesigning your job to better suit your values, strengths, and passions.</a:t>
            </a:r>
          </a:p>
          <a:p>
            <a:r>
              <a:rPr lang="en-AU" sz="2000" dirty="0">
                <a:latin typeface="Arial"/>
                <a:cs typeface="Arial"/>
              </a:rPr>
              <a:t>Objective is a more optimal fit between you and your job, boosting your happiness and effectiveness at work.</a:t>
            </a:r>
          </a:p>
          <a:p>
            <a:r>
              <a:rPr lang="en-AU" sz="2000" dirty="0">
                <a:latin typeface="Arial"/>
                <a:cs typeface="Arial"/>
              </a:rPr>
              <a:t>Connections go up, self-image goes up, sense of autonomy goes up (</a:t>
            </a:r>
            <a:r>
              <a:rPr lang="en-AU" sz="2000" dirty="0" err="1">
                <a:latin typeface="Arial"/>
                <a:cs typeface="Arial"/>
              </a:rPr>
              <a:t>SDT</a:t>
            </a:r>
            <a:r>
              <a:rPr lang="en-AU" sz="2000" dirty="0">
                <a:latin typeface="Arial"/>
                <a:cs typeface="Arial"/>
              </a:rPr>
              <a:t>).</a:t>
            </a:r>
          </a:p>
          <a:p>
            <a:r>
              <a:rPr lang="en-AU" sz="2000" dirty="0">
                <a:latin typeface="Arial"/>
                <a:cs typeface="Arial"/>
              </a:rPr>
              <a:t>Work with your manager:</a:t>
            </a:r>
          </a:p>
          <a:p>
            <a:pPr lvl="1"/>
            <a:r>
              <a:rPr lang="en-AU" sz="1800" dirty="0">
                <a:latin typeface="Arial"/>
                <a:cs typeface="Arial"/>
              </a:rPr>
              <a:t>What </a:t>
            </a:r>
            <a:r>
              <a:rPr lang="en-AU" sz="1800" dirty="0">
                <a:solidFill>
                  <a:srgbClr val="5FCBEF"/>
                </a:solidFill>
                <a:latin typeface="Arial"/>
                <a:cs typeface="Arial"/>
              </a:rPr>
              <a:t>tasks</a:t>
            </a:r>
            <a:r>
              <a:rPr lang="en-AU" sz="1800" dirty="0">
                <a:latin typeface="Arial"/>
                <a:cs typeface="Arial"/>
              </a:rPr>
              <a:t> can you change in your job? – add some, take some away, swap? </a:t>
            </a:r>
          </a:p>
          <a:p>
            <a:pPr lvl="1"/>
            <a:r>
              <a:rPr lang="en-AU" sz="1800" dirty="0">
                <a:latin typeface="Arial"/>
                <a:cs typeface="Arial"/>
              </a:rPr>
              <a:t>What </a:t>
            </a:r>
            <a:r>
              <a:rPr lang="en-AU" sz="1800" dirty="0">
                <a:solidFill>
                  <a:srgbClr val="5FCBEF"/>
                </a:solidFill>
                <a:latin typeface="Arial"/>
                <a:cs typeface="Arial"/>
              </a:rPr>
              <a:t>relationships</a:t>
            </a:r>
            <a:r>
              <a:rPr lang="en-AU" sz="1800" dirty="0">
                <a:latin typeface="Arial"/>
                <a:cs typeface="Arial"/>
              </a:rPr>
              <a:t> can you change in your job? </a:t>
            </a:r>
          </a:p>
          <a:p>
            <a:pPr lvl="1"/>
            <a:r>
              <a:rPr lang="en-AU" sz="1800" dirty="0">
                <a:latin typeface="Arial"/>
                <a:cs typeface="Arial"/>
              </a:rPr>
              <a:t>Can you change the </a:t>
            </a:r>
            <a:r>
              <a:rPr lang="en-AU" sz="1800" dirty="0">
                <a:solidFill>
                  <a:srgbClr val="5FCBEF"/>
                </a:solidFill>
                <a:latin typeface="Arial"/>
                <a:cs typeface="Arial"/>
              </a:rPr>
              <a:t>perception</a:t>
            </a:r>
            <a:r>
              <a:rPr lang="en-AU" sz="1800" dirty="0">
                <a:latin typeface="Arial"/>
                <a:cs typeface="Arial"/>
              </a:rPr>
              <a:t> of your job and the tasks you do? – create meaning? </a:t>
            </a:r>
          </a:p>
          <a:p>
            <a:r>
              <a:rPr lang="en-AU" sz="2000" dirty="0">
                <a:latin typeface="Arial"/>
                <a:cs typeface="Arial"/>
              </a:rPr>
              <a:t>Think about your values, strengths, and passions in your job specifically and the tasks you do. How can you change your tasks to better reflect your values, strengths, and passions? </a:t>
            </a:r>
          </a:p>
          <a:p>
            <a:endParaRPr lang="en-AU" sz="1000" dirty="0">
              <a:latin typeface="Arial"/>
              <a:cs typeface="Arial"/>
            </a:endParaRPr>
          </a:p>
          <a:p>
            <a:endParaRPr lang="en-US" sz="1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US" sz="3600" dirty="0">
                <a:solidFill>
                  <a:schemeClr val="bg1"/>
                </a:solidFill>
                <a:latin typeface="Arial"/>
                <a:cs typeface="Arial"/>
              </a:rPr>
              <a:t>Intervention 3 – Job crafting</a:t>
            </a:r>
          </a:p>
        </p:txBody>
      </p:sp>
    </p:spTree>
    <p:extLst>
      <p:ext uri="{BB962C8B-B14F-4D97-AF65-F5344CB8AC3E}">
        <p14:creationId xmlns:p14="http://schemas.microsoft.com/office/powerpoint/2010/main" val="2441399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29268" y="1244097"/>
            <a:ext cx="10813783" cy="5202404"/>
          </a:xfrm>
        </p:spPr>
        <p:txBody>
          <a:bodyPr numCol="2">
            <a:noAutofit/>
          </a:bodyPr>
          <a:lstStyle/>
          <a:p>
            <a:pPr marL="0" indent="0">
              <a:buNone/>
            </a:pPr>
            <a:r>
              <a:rPr lang="en-AU" sz="2400" dirty="0">
                <a:solidFill>
                  <a:srgbClr val="00B0F0"/>
                </a:solidFill>
                <a:latin typeface="Arial"/>
                <a:cs typeface="Arial"/>
              </a:rPr>
              <a:t>Introduction</a:t>
            </a:r>
            <a:r>
              <a:rPr lang="en-AU" sz="2400" dirty="0">
                <a:latin typeface="Arial"/>
                <a:cs typeface="Arial"/>
              </a:rPr>
              <a:t>:</a:t>
            </a:r>
          </a:p>
          <a:p>
            <a:r>
              <a:rPr lang="en-AU" sz="2000" dirty="0">
                <a:latin typeface="Arial"/>
                <a:cs typeface="Arial"/>
              </a:rPr>
              <a:t>Objectives, aims, outcomes. </a:t>
            </a:r>
          </a:p>
          <a:p>
            <a:r>
              <a:rPr lang="en-AU" sz="2000" dirty="0">
                <a:latin typeface="Arial"/>
                <a:cs typeface="Arial"/>
              </a:rPr>
              <a:t>Positive introductions. </a:t>
            </a:r>
          </a:p>
          <a:p>
            <a:r>
              <a:rPr lang="en-AU" sz="2000" dirty="0">
                <a:latin typeface="Arial"/>
                <a:cs typeface="Arial"/>
              </a:rPr>
              <a:t>What </a:t>
            </a:r>
            <a:r>
              <a:rPr lang="en-AU" sz="2000" dirty="0" err="1">
                <a:latin typeface="Arial"/>
                <a:cs typeface="Arial"/>
              </a:rPr>
              <a:t>UTS</a:t>
            </a:r>
            <a:r>
              <a:rPr lang="en-AU" sz="2000" dirty="0">
                <a:latin typeface="Arial"/>
                <a:cs typeface="Arial"/>
              </a:rPr>
              <a:t> are doing via HR. </a:t>
            </a:r>
          </a:p>
          <a:p>
            <a:pPr marL="0" indent="0">
              <a:buNone/>
            </a:pPr>
            <a:r>
              <a:rPr lang="en-AU" sz="2400" dirty="0">
                <a:solidFill>
                  <a:srgbClr val="00B0F0"/>
                </a:solidFill>
                <a:latin typeface="Arial"/>
                <a:cs typeface="Arial"/>
              </a:rPr>
              <a:t>Session 1 – 1 hour</a:t>
            </a:r>
          </a:p>
          <a:p>
            <a:r>
              <a:rPr lang="en-AU" sz="2000" dirty="0">
                <a:latin typeface="Arial"/>
                <a:cs typeface="Arial"/>
              </a:rPr>
              <a:t>What is wellbeing, wellbeing science, positive psychology? </a:t>
            </a:r>
          </a:p>
          <a:p>
            <a:r>
              <a:rPr lang="en-AU" sz="2000" dirty="0">
                <a:latin typeface="Arial"/>
                <a:cs typeface="Arial"/>
              </a:rPr>
              <a:t>Frameworks and models of wellbeing.</a:t>
            </a:r>
          </a:p>
          <a:p>
            <a:r>
              <a:rPr lang="en-AU" sz="2000" dirty="0">
                <a:latin typeface="Arial"/>
                <a:cs typeface="Arial"/>
              </a:rPr>
              <a:t>Wellbeing assessment.</a:t>
            </a:r>
          </a:p>
          <a:p>
            <a:r>
              <a:rPr lang="en-AU" sz="2000" dirty="0">
                <a:latin typeface="Arial"/>
                <a:cs typeface="Arial"/>
              </a:rPr>
              <a:t>Context, processes, and key guiding questions.</a:t>
            </a:r>
            <a:endParaRPr lang="en-AU" sz="2400" dirty="0">
              <a:latin typeface="Arial"/>
              <a:cs typeface="Arial"/>
            </a:endParaRPr>
          </a:p>
          <a:p>
            <a:r>
              <a:rPr lang="en-AU" sz="2000" dirty="0">
                <a:latin typeface="Arial"/>
                <a:cs typeface="Arial"/>
              </a:rPr>
              <a:t>State of the research and some interesting findings.</a:t>
            </a:r>
          </a:p>
          <a:p>
            <a:r>
              <a:rPr lang="en-AU" sz="2000" dirty="0">
                <a:latin typeface="Arial"/>
                <a:cs typeface="Arial"/>
              </a:rPr>
              <a:t>Wellbeing intervention 1 &amp; 2.</a:t>
            </a:r>
          </a:p>
          <a:p>
            <a:pPr marL="0" indent="0">
              <a:buNone/>
            </a:pPr>
            <a:r>
              <a:rPr lang="en-AU" sz="2400" dirty="0">
                <a:solidFill>
                  <a:srgbClr val="00B0F0"/>
                </a:solidFill>
                <a:latin typeface="Arial"/>
                <a:cs typeface="Arial"/>
              </a:rPr>
              <a:t>Lunch (30 minutes)</a:t>
            </a:r>
          </a:p>
          <a:p>
            <a:pPr marL="0" indent="0">
              <a:buNone/>
            </a:pPr>
            <a:r>
              <a:rPr lang="en-AU" sz="2400" dirty="0">
                <a:solidFill>
                  <a:srgbClr val="00B0F0"/>
                </a:solidFill>
                <a:latin typeface="Arial"/>
                <a:cs typeface="Arial"/>
              </a:rPr>
              <a:t>Session 2 – 1 hour</a:t>
            </a:r>
          </a:p>
          <a:p>
            <a:r>
              <a:rPr lang="en-AU" sz="2000" dirty="0">
                <a:latin typeface="Arial"/>
                <a:cs typeface="Arial"/>
              </a:rPr>
              <a:t>Wellbeing interventions 3 &amp; 4.</a:t>
            </a:r>
          </a:p>
          <a:p>
            <a:r>
              <a:rPr lang="en-AU" sz="2000" dirty="0">
                <a:latin typeface="Arial"/>
                <a:cs typeface="Arial"/>
              </a:rPr>
              <a:t>Importance of embedding and sustainable behaviour change, and risks.</a:t>
            </a:r>
          </a:p>
          <a:p>
            <a:r>
              <a:rPr lang="en-AU" sz="2000" dirty="0">
                <a:latin typeface="Arial"/>
                <a:cs typeface="Arial"/>
              </a:rPr>
              <a:t>General discussion.  </a:t>
            </a:r>
            <a:r>
              <a:rPr lang="en-AU" sz="2400" dirty="0">
                <a:latin typeface="Arial"/>
                <a:cs typeface="Arial"/>
              </a:rPr>
              <a:t>       </a:t>
            </a:r>
          </a:p>
          <a:p>
            <a:r>
              <a:rPr lang="en-AU" sz="2400" dirty="0">
                <a:solidFill>
                  <a:srgbClr val="00B0F0"/>
                </a:solidFill>
                <a:latin typeface="Arial"/>
                <a:cs typeface="Arial"/>
              </a:rPr>
              <a:t>Session 3 – 30 mins </a:t>
            </a:r>
          </a:p>
          <a:p>
            <a:r>
              <a:rPr lang="en-AU" sz="2000" dirty="0">
                <a:latin typeface="Arial"/>
                <a:cs typeface="Arial"/>
              </a:rPr>
              <a:t>How plants can improve your wellbeing and mental health.</a:t>
            </a:r>
          </a:p>
          <a:p>
            <a:r>
              <a:rPr lang="en-AU" sz="2000" dirty="0">
                <a:latin typeface="Arial"/>
                <a:cs typeface="Arial"/>
              </a:rPr>
              <a:t>Wind-up and applause.</a:t>
            </a:r>
          </a:p>
          <a:p>
            <a:endParaRPr lang="en-AU" sz="2400" dirty="0">
              <a:latin typeface="Arial"/>
              <a:cs typeface="Arial"/>
            </a:endParaRPr>
          </a:p>
        </p:txBody>
      </p:sp>
      <p:sp>
        <p:nvSpPr>
          <p:cNvPr id="8" name="TextBox 7"/>
          <p:cNvSpPr txBox="1"/>
          <p:nvPr/>
        </p:nvSpPr>
        <p:spPr>
          <a:xfrm>
            <a:off x="529268" y="186268"/>
            <a:ext cx="9740799" cy="646331"/>
          </a:xfrm>
          <a:prstGeom prst="rect">
            <a:avLst/>
          </a:prstGeom>
          <a:noFill/>
        </p:spPr>
        <p:txBody>
          <a:bodyPr wrap="square" rtlCol="0">
            <a:spAutoFit/>
          </a:bodyPr>
          <a:lstStyle/>
          <a:p>
            <a:r>
              <a:rPr lang="en-US" sz="3600" dirty="0">
                <a:solidFill>
                  <a:schemeClr val="bg1"/>
                </a:solidFill>
                <a:latin typeface="Arial"/>
                <a:cs typeface="Arial"/>
              </a:rPr>
              <a:t>Outline</a:t>
            </a:r>
          </a:p>
        </p:txBody>
      </p:sp>
    </p:spTree>
    <p:extLst>
      <p:ext uri="{BB962C8B-B14F-4D97-AF65-F5344CB8AC3E}">
        <p14:creationId xmlns:p14="http://schemas.microsoft.com/office/powerpoint/2010/main" val="1653969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6004648" cy="5202404"/>
          </a:xfrm>
        </p:spPr>
        <p:txBody>
          <a:bodyPr numCol="1">
            <a:noAutofit/>
          </a:bodyPr>
          <a:lstStyle/>
          <a:p>
            <a:r>
              <a:rPr lang="en-AU" sz="2000" dirty="0">
                <a:latin typeface="Arial"/>
                <a:cs typeface="Arial"/>
              </a:rPr>
              <a:t>Craft for ‘flow’.</a:t>
            </a:r>
          </a:p>
          <a:p>
            <a:pPr lvl="1"/>
            <a:r>
              <a:rPr lang="en-AU" sz="1800" dirty="0">
                <a:latin typeface="Arial"/>
                <a:cs typeface="Arial"/>
              </a:rPr>
              <a:t>Mihaly Csikszentmihalyi</a:t>
            </a:r>
          </a:p>
          <a:p>
            <a:pPr lvl="1"/>
            <a:r>
              <a:rPr lang="en-AU" sz="1800" dirty="0">
                <a:latin typeface="Arial"/>
                <a:cs typeface="Arial"/>
              </a:rPr>
              <a:t>“Chick-sent-me-hi-</a:t>
            </a:r>
            <a:r>
              <a:rPr lang="en-AU" sz="1800" dirty="0" err="1">
                <a:latin typeface="Arial"/>
                <a:cs typeface="Arial"/>
              </a:rPr>
              <a:t>ly</a:t>
            </a:r>
            <a:r>
              <a:rPr lang="en-AU" sz="1800" dirty="0">
                <a:latin typeface="Arial"/>
                <a:cs typeface="Arial"/>
              </a:rPr>
              <a:t>”</a:t>
            </a:r>
          </a:p>
          <a:p>
            <a:pPr lvl="1"/>
            <a:endParaRPr lang="en-AU" sz="1800" dirty="0">
              <a:latin typeface="Arial"/>
              <a:cs typeface="Arial"/>
            </a:endParaRPr>
          </a:p>
          <a:p>
            <a:r>
              <a:rPr lang="en-AU" sz="2000" dirty="0">
                <a:latin typeface="Arial"/>
                <a:cs typeface="Arial"/>
              </a:rPr>
              <a:t>Pair up, one person be a line manager and the other person initiate a conversation about job crafting during a performance appraisal. </a:t>
            </a:r>
          </a:p>
          <a:p>
            <a:endParaRPr lang="en-AU" sz="1000" dirty="0">
              <a:latin typeface="Arial"/>
              <a:cs typeface="Arial"/>
            </a:endParaRPr>
          </a:p>
          <a:p>
            <a:endParaRPr lang="en-US" sz="1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US" sz="3600" dirty="0">
                <a:solidFill>
                  <a:schemeClr val="bg1"/>
                </a:solidFill>
                <a:latin typeface="Arial"/>
                <a:cs typeface="Arial"/>
              </a:rPr>
              <a:t>Intervention 3 – Job crafting</a:t>
            </a:r>
          </a:p>
        </p:txBody>
      </p:sp>
      <p:pic>
        <p:nvPicPr>
          <p:cNvPr id="5" name="Picture 4">
            <a:extLst>
              <a:ext uri="{FF2B5EF4-FFF2-40B4-BE49-F238E27FC236}">
                <a16:creationId xmlns:a16="http://schemas.microsoft.com/office/drawing/2014/main" id="{E167B930-8A3B-4F5A-B286-58FB150D9673}"/>
              </a:ext>
            </a:extLst>
          </p:cNvPr>
          <p:cNvPicPr>
            <a:picLocks noChangeAspect="1"/>
          </p:cNvPicPr>
          <p:nvPr/>
        </p:nvPicPr>
        <p:blipFill>
          <a:blip r:embed="rId4"/>
          <a:stretch>
            <a:fillRect/>
          </a:stretch>
        </p:blipFill>
        <p:spPr>
          <a:xfrm>
            <a:off x="6521885" y="1495008"/>
            <a:ext cx="5670116" cy="4256087"/>
          </a:xfrm>
          <a:prstGeom prst="rect">
            <a:avLst/>
          </a:prstGeom>
        </p:spPr>
      </p:pic>
      <p:pic>
        <p:nvPicPr>
          <p:cNvPr id="9" name="Picture 8">
            <a:extLst>
              <a:ext uri="{FF2B5EF4-FFF2-40B4-BE49-F238E27FC236}">
                <a16:creationId xmlns:a16="http://schemas.microsoft.com/office/drawing/2014/main" id="{E8FB8F42-2EDE-4A81-89E5-8B8B5E6D31E8}"/>
              </a:ext>
            </a:extLst>
          </p:cNvPr>
          <p:cNvPicPr>
            <a:picLocks noChangeAspect="1"/>
          </p:cNvPicPr>
          <p:nvPr/>
        </p:nvPicPr>
        <p:blipFill>
          <a:blip r:embed="rId5"/>
          <a:stretch>
            <a:fillRect/>
          </a:stretch>
        </p:blipFill>
        <p:spPr>
          <a:xfrm>
            <a:off x="5058298" y="4615407"/>
            <a:ext cx="1463587" cy="2242593"/>
          </a:xfrm>
          <a:prstGeom prst="rect">
            <a:avLst/>
          </a:prstGeom>
        </p:spPr>
      </p:pic>
    </p:spTree>
    <p:extLst>
      <p:ext uri="{BB962C8B-B14F-4D97-AF65-F5344CB8AC3E}">
        <p14:creationId xmlns:p14="http://schemas.microsoft.com/office/powerpoint/2010/main" val="1545387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88701" cy="5202404"/>
          </a:xfrm>
        </p:spPr>
        <p:txBody>
          <a:bodyPr numCol="1">
            <a:noAutofit/>
          </a:bodyPr>
          <a:lstStyle/>
          <a:p>
            <a:pPr marL="0" indent="0">
              <a:spcAft>
                <a:spcPts val="600"/>
              </a:spcAft>
              <a:buNone/>
            </a:pPr>
            <a:r>
              <a:rPr lang="en-AU" sz="2400" b="1" dirty="0">
                <a:solidFill>
                  <a:srgbClr val="6094BE"/>
                </a:solidFill>
                <a:latin typeface="Arial"/>
                <a:cs typeface="Arial"/>
              </a:rPr>
              <a:t>Active constructive responding (</a:t>
            </a:r>
            <a:r>
              <a:rPr lang="en-AU" sz="2400" b="1" dirty="0" err="1">
                <a:solidFill>
                  <a:srgbClr val="6094BE"/>
                </a:solidFill>
                <a:latin typeface="Arial"/>
                <a:cs typeface="Arial"/>
              </a:rPr>
              <a:t>ACR</a:t>
            </a:r>
            <a:r>
              <a:rPr lang="en-AU" sz="2400" b="1" dirty="0">
                <a:solidFill>
                  <a:srgbClr val="6094BE"/>
                </a:solidFill>
                <a:latin typeface="Arial"/>
                <a:cs typeface="Arial"/>
              </a:rPr>
              <a:t>)</a:t>
            </a:r>
          </a:p>
          <a:p>
            <a:r>
              <a:rPr lang="en-AU" sz="2000" dirty="0">
                <a:latin typeface="Arial"/>
                <a:cs typeface="Arial"/>
              </a:rPr>
              <a:t>There are four ways of responding, and active constructive responding has been shown to build solid, strong and lasting relationships the best. </a:t>
            </a:r>
          </a:p>
          <a:p>
            <a:r>
              <a:rPr lang="en-AU" sz="2000" dirty="0" err="1">
                <a:latin typeface="Arial"/>
                <a:cs typeface="Arial"/>
              </a:rPr>
              <a:t>ACR</a:t>
            </a:r>
            <a:r>
              <a:rPr lang="en-AU" sz="2000" dirty="0">
                <a:latin typeface="Arial"/>
                <a:cs typeface="Arial"/>
              </a:rPr>
              <a:t> is a good way to convey understanding, validation and caring, and to increase the wellbeing of your existing friends, make new friends, and to encourage closer relationships.</a:t>
            </a:r>
          </a:p>
          <a:p>
            <a:pPr lvl="1"/>
            <a:r>
              <a:rPr lang="en-AU" sz="1800" dirty="0">
                <a:solidFill>
                  <a:srgbClr val="5FCBEF"/>
                </a:solidFill>
                <a:latin typeface="Arial"/>
                <a:cs typeface="Arial"/>
              </a:rPr>
              <a:t>Active Constructive Response </a:t>
            </a:r>
            <a:r>
              <a:rPr lang="en-AU" sz="1800" dirty="0">
                <a:latin typeface="Arial"/>
                <a:cs typeface="Arial"/>
              </a:rPr>
              <a:t>involves expressing enthusiastic positive support = “That’s really great. Your wife will be pretty proud of you. I know how important that promotion was to you. We should go out and celebrate”. Maintaining eye contact, displaying positive emotion (smiling). </a:t>
            </a:r>
          </a:p>
          <a:p>
            <a:pPr lvl="1"/>
            <a:r>
              <a:rPr lang="en-AU" sz="1800" dirty="0">
                <a:solidFill>
                  <a:srgbClr val="5FCBEF"/>
                </a:solidFill>
                <a:latin typeface="Arial"/>
                <a:cs typeface="Arial"/>
              </a:rPr>
              <a:t>Active Destructive Response </a:t>
            </a:r>
            <a:r>
              <a:rPr lang="en-AU" sz="1800" dirty="0">
                <a:latin typeface="Arial"/>
                <a:cs typeface="Arial"/>
              </a:rPr>
              <a:t>involves expressing a derogatory or critical response = “That sounds like a lot of responsibility to take on. More stress in the new position and longer hours at the office”. The person is displaying negative emotions, such as frowning or anxiety.</a:t>
            </a:r>
          </a:p>
          <a:p>
            <a:pPr lvl="1"/>
            <a:r>
              <a:rPr lang="en-AU" sz="1800" dirty="0">
                <a:solidFill>
                  <a:srgbClr val="5FCBEF"/>
                </a:solidFill>
                <a:latin typeface="Arial"/>
                <a:cs typeface="Arial"/>
              </a:rPr>
              <a:t>Passive Constructive Response </a:t>
            </a:r>
            <a:r>
              <a:rPr lang="en-AU" sz="1800" dirty="0">
                <a:latin typeface="Arial"/>
                <a:cs typeface="Arial"/>
              </a:rPr>
              <a:t>involves showing benign disinterest = “That’s good news”. The person is displaying little nonverbal communication. </a:t>
            </a:r>
          </a:p>
          <a:p>
            <a:pPr lvl="1"/>
            <a:r>
              <a:rPr lang="en-AU" sz="1800" dirty="0">
                <a:solidFill>
                  <a:srgbClr val="5FCBEF"/>
                </a:solidFill>
                <a:latin typeface="Arial"/>
                <a:cs typeface="Arial"/>
              </a:rPr>
              <a:t>Passive Destructive Response </a:t>
            </a:r>
            <a:r>
              <a:rPr lang="en-AU" sz="1800" dirty="0">
                <a:latin typeface="Arial"/>
                <a:cs typeface="Arial"/>
              </a:rPr>
              <a:t>involves distancing or failing to respond = “What are we doing Friday afternoon? ” Does not acknowledge good news, not in eye contact, turning away or leaving.</a:t>
            </a:r>
            <a:endParaRPr lang="en-AU" sz="1000" dirty="0">
              <a:latin typeface="Arial"/>
              <a:cs typeface="Arial"/>
            </a:endParaRPr>
          </a:p>
          <a:p>
            <a:endParaRPr lang="en-AU" sz="1000" dirty="0">
              <a:latin typeface="Arial"/>
              <a:cs typeface="Arial"/>
            </a:endParaRPr>
          </a:p>
          <a:p>
            <a:endParaRPr lang="en-US" sz="1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US" sz="3600" dirty="0">
                <a:solidFill>
                  <a:schemeClr val="bg1"/>
                </a:solidFill>
                <a:latin typeface="Arial"/>
                <a:cs typeface="Arial"/>
              </a:rPr>
              <a:t>Intervention 4 – Communication x 3 </a:t>
            </a:r>
          </a:p>
        </p:txBody>
      </p:sp>
    </p:spTree>
    <p:extLst>
      <p:ext uri="{BB962C8B-B14F-4D97-AF65-F5344CB8AC3E}">
        <p14:creationId xmlns:p14="http://schemas.microsoft.com/office/powerpoint/2010/main" val="3728389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88701" cy="5202404"/>
          </a:xfrm>
        </p:spPr>
        <p:txBody>
          <a:bodyPr numCol="1">
            <a:noAutofit/>
          </a:bodyPr>
          <a:lstStyle/>
          <a:p>
            <a:pPr marL="0" indent="0">
              <a:spcAft>
                <a:spcPts val="600"/>
              </a:spcAft>
              <a:buNone/>
            </a:pPr>
            <a:r>
              <a:rPr lang="en-AU" sz="2400" b="1" dirty="0">
                <a:solidFill>
                  <a:srgbClr val="6094BE"/>
                </a:solidFill>
                <a:latin typeface="Arial"/>
                <a:cs typeface="Arial"/>
              </a:rPr>
              <a:t>DEAR</a:t>
            </a:r>
          </a:p>
          <a:p>
            <a:pPr marL="0" indent="0">
              <a:buNone/>
            </a:pPr>
            <a:r>
              <a:rPr lang="en-AU" sz="2000" dirty="0">
                <a:latin typeface="Arial"/>
                <a:cs typeface="Arial"/>
              </a:rPr>
              <a:t>From Marsha M. Linehan’s -  Dialectical Behaviour Therapy (</a:t>
            </a:r>
            <a:r>
              <a:rPr lang="en-AU" sz="2000" dirty="0" err="1">
                <a:latin typeface="Arial"/>
                <a:cs typeface="Arial"/>
              </a:rPr>
              <a:t>DBT</a:t>
            </a:r>
            <a:r>
              <a:rPr lang="en-AU" sz="2000" dirty="0">
                <a:latin typeface="Arial"/>
                <a:cs typeface="Arial"/>
              </a:rPr>
              <a:t>).</a:t>
            </a:r>
          </a:p>
          <a:p>
            <a:r>
              <a:rPr lang="en-AU" sz="2000" dirty="0">
                <a:latin typeface="Arial"/>
                <a:cs typeface="Arial"/>
              </a:rPr>
              <a:t> </a:t>
            </a:r>
            <a:r>
              <a:rPr lang="en-AU" sz="2000" dirty="0">
                <a:solidFill>
                  <a:srgbClr val="5FCBEF"/>
                </a:solidFill>
                <a:latin typeface="Arial"/>
                <a:cs typeface="Arial"/>
              </a:rPr>
              <a:t>D</a:t>
            </a:r>
            <a:r>
              <a:rPr lang="en-AU" sz="2000" dirty="0">
                <a:latin typeface="Arial"/>
                <a:cs typeface="Arial"/>
              </a:rPr>
              <a:t>escribe the situation.</a:t>
            </a:r>
          </a:p>
          <a:p>
            <a:r>
              <a:rPr lang="en-AU" sz="2000" dirty="0">
                <a:latin typeface="Arial"/>
                <a:cs typeface="Arial"/>
              </a:rPr>
              <a:t> Express an </a:t>
            </a:r>
            <a:r>
              <a:rPr lang="en-AU" sz="2000" dirty="0">
                <a:solidFill>
                  <a:srgbClr val="5FCBEF"/>
                </a:solidFill>
                <a:latin typeface="Arial"/>
                <a:cs typeface="Arial"/>
              </a:rPr>
              <a:t>E</a:t>
            </a:r>
            <a:r>
              <a:rPr lang="en-AU" sz="2000" dirty="0">
                <a:latin typeface="Arial"/>
                <a:cs typeface="Arial"/>
              </a:rPr>
              <a:t>motion.</a:t>
            </a:r>
          </a:p>
          <a:p>
            <a:r>
              <a:rPr lang="en-AU" sz="2000" dirty="0">
                <a:latin typeface="Arial"/>
                <a:cs typeface="Arial"/>
              </a:rPr>
              <a:t> Request an </a:t>
            </a:r>
            <a:r>
              <a:rPr lang="en-AU" sz="2000" dirty="0">
                <a:solidFill>
                  <a:srgbClr val="5FCBEF"/>
                </a:solidFill>
                <a:latin typeface="Arial"/>
                <a:cs typeface="Arial"/>
              </a:rPr>
              <a:t>A</a:t>
            </a:r>
            <a:r>
              <a:rPr lang="en-AU" sz="2000" dirty="0">
                <a:latin typeface="Arial"/>
                <a:cs typeface="Arial"/>
              </a:rPr>
              <a:t>ction.</a:t>
            </a:r>
          </a:p>
          <a:p>
            <a:r>
              <a:rPr lang="en-AU" sz="2000" dirty="0">
                <a:latin typeface="Arial"/>
                <a:cs typeface="Arial"/>
              </a:rPr>
              <a:t> </a:t>
            </a:r>
            <a:r>
              <a:rPr lang="en-AU" sz="2000" dirty="0">
                <a:solidFill>
                  <a:srgbClr val="5FCBEF"/>
                </a:solidFill>
                <a:latin typeface="Arial"/>
                <a:cs typeface="Arial"/>
              </a:rPr>
              <a:t>R</a:t>
            </a:r>
            <a:r>
              <a:rPr lang="en-AU" sz="2000" dirty="0">
                <a:latin typeface="Arial"/>
                <a:cs typeface="Arial"/>
              </a:rPr>
              <a:t>einforce the consequences of the action happening.</a:t>
            </a:r>
          </a:p>
          <a:p>
            <a:endParaRPr lang="en-AU" sz="1000" dirty="0">
              <a:latin typeface="Arial"/>
              <a:cs typeface="Arial"/>
            </a:endParaRPr>
          </a:p>
          <a:p>
            <a:endParaRPr lang="en-US" sz="1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US" sz="3600" dirty="0">
                <a:solidFill>
                  <a:schemeClr val="bg1"/>
                </a:solidFill>
                <a:latin typeface="Arial"/>
                <a:cs typeface="Arial"/>
              </a:rPr>
              <a:t>Intervention 4 - Communication x 3 </a:t>
            </a:r>
          </a:p>
        </p:txBody>
      </p:sp>
    </p:spTree>
    <p:extLst>
      <p:ext uri="{BB962C8B-B14F-4D97-AF65-F5344CB8AC3E}">
        <p14:creationId xmlns:p14="http://schemas.microsoft.com/office/powerpoint/2010/main" val="3334417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88701" cy="5202404"/>
          </a:xfrm>
        </p:spPr>
        <p:txBody>
          <a:bodyPr numCol="1">
            <a:noAutofit/>
          </a:bodyPr>
          <a:lstStyle/>
          <a:p>
            <a:pPr marL="0" indent="0">
              <a:spcAft>
                <a:spcPts val="600"/>
              </a:spcAft>
              <a:buNone/>
            </a:pPr>
            <a:r>
              <a:rPr lang="en-AU" sz="2400" b="1" dirty="0">
                <a:solidFill>
                  <a:srgbClr val="6094BE"/>
                </a:solidFill>
                <a:latin typeface="Arial"/>
                <a:cs typeface="Arial"/>
              </a:rPr>
              <a:t>High Quality Connections (</a:t>
            </a:r>
            <a:r>
              <a:rPr lang="en-AU" sz="2400" b="1" dirty="0" err="1">
                <a:solidFill>
                  <a:srgbClr val="6094BE"/>
                </a:solidFill>
                <a:latin typeface="Arial"/>
                <a:cs typeface="Arial"/>
              </a:rPr>
              <a:t>HQC</a:t>
            </a:r>
            <a:r>
              <a:rPr lang="en-AU" sz="2400" b="1" dirty="0">
                <a:solidFill>
                  <a:srgbClr val="6094BE"/>
                </a:solidFill>
                <a:latin typeface="Arial"/>
                <a:cs typeface="Arial"/>
              </a:rPr>
              <a:t>)</a:t>
            </a:r>
          </a:p>
          <a:p>
            <a:r>
              <a:rPr lang="en-AU" sz="2000" dirty="0">
                <a:latin typeface="Arial"/>
                <a:cs typeface="Arial"/>
              </a:rPr>
              <a:t>When was the last interaction at work that “lit you up” – that was a </a:t>
            </a:r>
            <a:r>
              <a:rPr lang="en-AU" sz="2000" dirty="0" err="1">
                <a:latin typeface="Arial"/>
                <a:cs typeface="Arial"/>
              </a:rPr>
              <a:t>HQC</a:t>
            </a:r>
            <a:r>
              <a:rPr lang="en-AU" sz="2000" dirty="0">
                <a:latin typeface="Arial"/>
                <a:cs typeface="Arial"/>
              </a:rPr>
              <a:t>.</a:t>
            </a:r>
          </a:p>
          <a:p>
            <a:r>
              <a:rPr lang="en-AU" sz="2000" dirty="0">
                <a:latin typeface="Arial"/>
                <a:cs typeface="Arial"/>
              </a:rPr>
              <a:t>People feel attuned and a sense of worth. </a:t>
            </a:r>
          </a:p>
          <a:p>
            <a:r>
              <a:rPr lang="en-AU" sz="2000" dirty="0">
                <a:latin typeface="Arial"/>
                <a:cs typeface="Arial"/>
              </a:rPr>
              <a:t>Benefits of </a:t>
            </a:r>
            <a:r>
              <a:rPr lang="en-AU" sz="2000" dirty="0" err="1">
                <a:latin typeface="Arial"/>
                <a:cs typeface="Arial"/>
              </a:rPr>
              <a:t>HQC</a:t>
            </a:r>
            <a:r>
              <a:rPr lang="en-AU" sz="2000" dirty="0">
                <a:latin typeface="Arial"/>
                <a:cs typeface="Arial"/>
              </a:rPr>
              <a:t> form page 12 of ‘how to be a positive leader’ book. </a:t>
            </a:r>
          </a:p>
          <a:p>
            <a:r>
              <a:rPr lang="en-AU" sz="2000" dirty="0">
                <a:latin typeface="Arial"/>
                <a:cs typeface="Arial"/>
              </a:rPr>
              <a:t>Type of actions or pathways to </a:t>
            </a:r>
            <a:r>
              <a:rPr lang="en-AU" sz="2000" dirty="0" err="1">
                <a:latin typeface="Arial"/>
                <a:cs typeface="Arial"/>
              </a:rPr>
              <a:t>HQC’s</a:t>
            </a:r>
            <a:r>
              <a:rPr lang="en-AU" sz="2000" dirty="0">
                <a:latin typeface="Arial"/>
                <a:cs typeface="Arial"/>
              </a:rPr>
              <a:t>:</a:t>
            </a:r>
          </a:p>
          <a:p>
            <a:pPr lvl="1"/>
            <a:r>
              <a:rPr lang="en-AU" sz="1800" dirty="0">
                <a:solidFill>
                  <a:srgbClr val="5FCBEF"/>
                </a:solidFill>
                <a:latin typeface="Arial"/>
                <a:cs typeface="Arial"/>
              </a:rPr>
              <a:t>Respect others </a:t>
            </a:r>
            <a:r>
              <a:rPr lang="en-AU" sz="1800" dirty="0">
                <a:latin typeface="Arial"/>
                <a:cs typeface="Arial"/>
              </a:rPr>
              <a:t>– show them they are important. A good way is through being present. Effective listening – micro skills. Empathy. </a:t>
            </a:r>
          </a:p>
          <a:p>
            <a:pPr lvl="1"/>
            <a:r>
              <a:rPr lang="en-AU" sz="1800" dirty="0">
                <a:solidFill>
                  <a:srgbClr val="5FCBEF"/>
                </a:solidFill>
                <a:latin typeface="Arial"/>
                <a:cs typeface="Arial"/>
              </a:rPr>
              <a:t>Task enable others </a:t>
            </a:r>
            <a:r>
              <a:rPr lang="en-AU" sz="1800" dirty="0">
                <a:latin typeface="Arial"/>
                <a:cs typeface="Arial"/>
              </a:rPr>
              <a:t>– facilitate others successes. Encourage, guide, support. </a:t>
            </a:r>
          </a:p>
          <a:p>
            <a:pPr lvl="1"/>
            <a:r>
              <a:rPr lang="en-AU" sz="1800" dirty="0">
                <a:solidFill>
                  <a:srgbClr val="5FCBEF"/>
                </a:solidFill>
                <a:latin typeface="Arial"/>
                <a:cs typeface="Arial"/>
              </a:rPr>
              <a:t>Trust others </a:t>
            </a:r>
            <a:r>
              <a:rPr lang="en-AU" sz="1800" dirty="0">
                <a:latin typeface="Arial"/>
                <a:cs typeface="Arial"/>
              </a:rPr>
              <a:t>– don’t over monitor and control. </a:t>
            </a:r>
          </a:p>
          <a:p>
            <a:pPr lvl="1"/>
            <a:r>
              <a:rPr lang="en-AU" sz="1800" dirty="0">
                <a:solidFill>
                  <a:srgbClr val="5FCBEF"/>
                </a:solidFill>
                <a:latin typeface="Arial"/>
                <a:cs typeface="Arial"/>
              </a:rPr>
              <a:t>Play</a:t>
            </a:r>
            <a:r>
              <a:rPr lang="en-AU" sz="1800" dirty="0">
                <a:latin typeface="Arial"/>
                <a:cs typeface="Arial"/>
              </a:rPr>
              <a:t> – team building, volunteering. </a:t>
            </a:r>
          </a:p>
          <a:p>
            <a:r>
              <a:rPr lang="en-AU" sz="2000" dirty="0">
                <a:latin typeface="Arial"/>
                <a:cs typeface="Arial"/>
              </a:rPr>
              <a:t>Let’s talk about exemplars of the above 4 types of actions you have seen?</a:t>
            </a:r>
          </a:p>
          <a:p>
            <a:r>
              <a:rPr lang="en-AU" sz="2000" dirty="0">
                <a:latin typeface="Arial"/>
                <a:cs typeface="Arial"/>
              </a:rPr>
              <a:t>What can you do? </a:t>
            </a:r>
          </a:p>
          <a:p>
            <a:endParaRPr lang="en-AU" sz="1000" dirty="0">
              <a:latin typeface="Arial"/>
              <a:cs typeface="Arial"/>
            </a:endParaRPr>
          </a:p>
          <a:p>
            <a:endParaRPr lang="en-US" sz="1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US" sz="3600" dirty="0">
                <a:solidFill>
                  <a:schemeClr val="bg1"/>
                </a:solidFill>
                <a:latin typeface="Arial"/>
                <a:cs typeface="Arial"/>
              </a:rPr>
              <a:t>Intervention 4 - Communication x 3 </a:t>
            </a:r>
          </a:p>
        </p:txBody>
      </p:sp>
    </p:spTree>
    <p:extLst>
      <p:ext uri="{BB962C8B-B14F-4D97-AF65-F5344CB8AC3E}">
        <p14:creationId xmlns:p14="http://schemas.microsoft.com/office/powerpoint/2010/main" val="1990939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400" b="1" dirty="0">
                <a:solidFill>
                  <a:srgbClr val="6094BE"/>
                </a:solidFill>
                <a:latin typeface="Arial"/>
                <a:cs typeface="Arial"/>
              </a:rPr>
              <a:t>Some good exemplars…</a:t>
            </a:r>
          </a:p>
          <a:p>
            <a:r>
              <a:rPr lang="en-AU" sz="2000" dirty="0">
                <a:latin typeface="Arial"/>
                <a:cs typeface="Arial"/>
              </a:rPr>
              <a:t>CEO Friday lunch.</a:t>
            </a:r>
          </a:p>
          <a:p>
            <a:r>
              <a:rPr lang="en-AU" sz="2000" dirty="0">
                <a:latin typeface="Arial"/>
                <a:cs typeface="Arial"/>
              </a:rPr>
              <a:t>Cape of Awesomeness.</a:t>
            </a:r>
          </a:p>
          <a:p>
            <a:r>
              <a:rPr lang="en-AU" sz="2000" dirty="0">
                <a:latin typeface="Arial"/>
                <a:cs typeface="Arial"/>
              </a:rPr>
              <a:t>10/2 rule - Ritz-Carlton.</a:t>
            </a:r>
          </a:p>
          <a:p>
            <a:r>
              <a:rPr lang="en-AU" sz="2000" dirty="0">
                <a:latin typeface="Arial"/>
                <a:cs typeface="Arial"/>
              </a:rPr>
              <a:t>Gratitude walls.</a:t>
            </a:r>
          </a:p>
          <a:p>
            <a:r>
              <a:rPr lang="en-AU" sz="2000" dirty="0">
                <a:latin typeface="Arial"/>
                <a:cs typeface="Arial"/>
              </a:rPr>
              <a:t>Entrance door activities and messaging.</a:t>
            </a:r>
          </a:p>
          <a:p>
            <a:r>
              <a:rPr lang="en-AU" sz="2000" dirty="0">
                <a:latin typeface="Arial"/>
                <a:cs typeface="Arial"/>
              </a:rPr>
              <a:t>Team meetings – start with ‘what went well’, walking meetings.</a:t>
            </a:r>
          </a:p>
          <a:p>
            <a:r>
              <a:rPr lang="en-AU" sz="2000" dirty="0">
                <a:latin typeface="Arial"/>
                <a:cs typeface="Arial"/>
              </a:rPr>
              <a:t>Gamification (leader boards, points, etc.). </a:t>
            </a:r>
          </a:p>
          <a:p>
            <a:r>
              <a:rPr lang="en-AU" sz="2000" dirty="0">
                <a:latin typeface="Arial"/>
                <a:cs typeface="Arial"/>
              </a:rPr>
              <a:t>Visual things </a:t>
            </a:r>
          </a:p>
          <a:p>
            <a:endParaRPr lang="en-US" sz="1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AU" sz="3600" dirty="0">
                <a:solidFill>
                  <a:schemeClr val="bg1"/>
                </a:solidFill>
                <a:latin typeface="Arial"/>
                <a:cs typeface="Arial"/>
              </a:rPr>
              <a:t>Embedding and behaviour change</a:t>
            </a:r>
            <a:endParaRPr lang="en-US" sz="3600" dirty="0">
              <a:solidFill>
                <a:schemeClr val="bg1"/>
              </a:solidFill>
              <a:latin typeface="Arial"/>
              <a:cs typeface="Arial"/>
            </a:endParaRPr>
          </a:p>
        </p:txBody>
      </p:sp>
      <p:pic>
        <p:nvPicPr>
          <p:cNvPr id="5" name="Picture 4">
            <a:extLst>
              <a:ext uri="{FF2B5EF4-FFF2-40B4-BE49-F238E27FC236}">
                <a16:creationId xmlns:a16="http://schemas.microsoft.com/office/drawing/2014/main" id="{6DD0B2EF-F561-418F-B5EF-29FC8001A705}"/>
              </a:ext>
            </a:extLst>
          </p:cNvPr>
          <p:cNvPicPr>
            <a:picLocks noChangeAspect="1"/>
          </p:cNvPicPr>
          <p:nvPr/>
        </p:nvPicPr>
        <p:blipFill rotWithShape="1">
          <a:blip r:embed="rId3"/>
          <a:srcRect l="31717" t="23416" r="44738" b="17667"/>
          <a:stretch/>
        </p:blipFill>
        <p:spPr>
          <a:xfrm>
            <a:off x="8325854" y="1445260"/>
            <a:ext cx="3729944" cy="5250127"/>
          </a:xfrm>
          <a:prstGeom prst="rect">
            <a:avLst/>
          </a:prstGeom>
        </p:spPr>
      </p:pic>
      <p:cxnSp>
        <p:nvCxnSpPr>
          <p:cNvPr id="3" name="Straight Arrow Connector 2">
            <a:extLst>
              <a:ext uri="{FF2B5EF4-FFF2-40B4-BE49-F238E27FC236}">
                <a16:creationId xmlns:a16="http://schemas.microsoft.com/office/drawing/2014/main" id="{6A148D04-D4C4-437B-B30C-8B6453E86DB2}"/>
              </a:ext>
            </a:extLst>
          </p:cNvPr>
          <p:cNvCxnSpPr/>
          <p:nvPr/>
        </p:nvCxnSpPr>
        <p:spPr>
          <a:xfrm>
            <a:off x="2586789" y="5125453"/>
            <a:ext cx="56028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791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400" b="1" dirty="0">
                <a:solidFill>
                  <a:srgbClr val="6094BE"/>
                </a:solidFill>
                <a:latin typeface="Arial"/>
                <a:cs typeface="Arial"/>
              </a:rPr>
              <a:t>Essential elements</a:t>
            </a:r>
          </a:p>
          <a:p>
            <a:r>
              <a:rPr lang="en-AU" sz="2000" dirty="0">
                <a:latin typeface="Arial"/>
                <a:cs typeface="Arial"/>
              </a:rPr>
              <a:t>Wellbeing conversations, via:</a:t>
            </a:r>
          </a:p>
          <a:p>
            <a:pPr lvl="1"/>
            <a:r>
              <a:rPr lang="en-AU" sz="1800" dirty="0">
                <a:latin typeface="Arial"/>
                <a:cs typeface="Arial"/>
              </a:rPr>
              <a:t>Assessments.</a:t>
            </a:r>
          </a:p>
          <a:p>
            <a:pPr lvl="1"/>
            <a:r>
              <a:rPr lang="en-AU" sz="1800" dirty="0">
                <a:latin typeface="Arial"/>
                <a:cs typeface="Arial"/>
              </a:rPr>
              <a:t>Pre-existing events (</a:t>
            </a:r>
            <a:r>
              <a:rPr lang="en-AU" sz="1800" dirty="0" err="1">
                <a:latin typeface="Arial"/>
                <a:cs typeface="Arial"/>
              </a:rPr>
              <a:t>xmas</a:t>
            </a:r>
            <a:r>
              <a:rPr lang="en-AU" sz="1800" dirty="0">
                <a:latin typeface="Arial"/>
                <a:cs typeface="Arial"/>
              </a:rPr>
              <a:t> drinks, awards).</a:t>
            </a:r>
          </a:p>
          <a:p>
            <a:pPr lvl="1"/>
            <a:r>
              <a:rPr lang="en-AU" sz="1800" dirty="0">
                <a:latin typeface="Arial"/>
                <a:cs typeface="Arial"/>
              </a:rPr>
              <a:t>Specific wellbeing events and projects: AI.</a:t>
            </a:r>
          </a:p>
          <a:p>
            <a:r>
              <a:rPr lang="en-AU" sz="2000" dirty="0">
                <a:latin typeface="Arial"/>
                <a:cs typeface="Arial"/>
              </a:rPr>
              <a:t>Positive leadership and a clear co-developed vision.</a:t>
            </a:r>
          </a:p>
          <a:p>
            <a:r>
              <a:rPr lang="en-AU" sz="2000" dirty="0">
                <a:latin typeface="Arial"/>
                <a:cs typeface="Arial"/>
              </a:rPr>
              <a:t>Wellbeing champions – who start and keep projects going.</a:t>
            </a:r>
          </a:p>
          <a:p>
            <a:r>
              <a:rPr lang="en-AU" sz="2000" dirty="0">
                <a:latin typeface="Arial"/>
                <a:cs typeface="Arial"/>
              </a:rPr>
              <a:t>Budget and resources, policy impacts.</a:t>
            </a:r>
          </a:p>
          <a:p>
            <a:r>
              <a:rPr lang="en-AU" sz="2000" dirty="0">
                <a:latin typeface="Arial"/>
                <a:cs typeface="Arial"/>
              </a:rPr>
              <a:t>All three of Me, We and Us is the goal.  </a:t>
            </a:r>
          </a:p>
          <a:p>
            <a:r>
              <a:rPr lang="en-AU" sz="2000" dirty="0">
                <a:latin typeface="Arial"/>
                <a:cs typeface="Arial"/>
              </a:rPr>
              <a:t>Celebrating success – regularly.</a:t>
            </a:r>
            <a:endParaRPr lang="en-US" sz="2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AU" sz="3600" dirty="0">
                <a:solidFill>
                  <a:schemeClr val="bg1"/>
                </a:solidFill>
                <a:latin typeface="Arial"/>
                <a:cs typeface="Arial"/>
              </a:rPr>
              <a:t>Embedding and behaviour change</a:t>
            </a:r>
            <a:endParaRPr lang="en-US" sz="3600" dirty="0">
              <a:solidFill>
                <a:schemeClr val="bg1"/>
              </a:solidFill>
              <a:latin typeface="Arial"/>
              <a:cs typeface="Arial"/>
            </a:endParaRPr>
          </a:p>
        </p:txBody>
      </p:sp>
      <p:pic>
        <p:nvPicPr>
          <p:cNvPr id="9" name="Picture 8" descr="C:\Users\Aaron\Dropbox\Aarons Publications\CHAPTER Positive psycholgical assessment in the workplace\Me We Us.jpg">
            <a:extLst>
              <a:ext uri="{FF2B5EF4-FFF2-40B4-BE49-F238E27FC236}">
                <a16:creationId xmlns:a16="http://schemas.microsoft.com/office/drawing/2014/main" id="{06F2AC7D-A220-4E2F-A7E8-78605F7881C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2379" y="4322934"/>
            <a:ext cx="2871702" cy="2372453"/>
          </a:xfrm>
          <a:prstGeom prst="rect">
            <a:avLst/>
          </a:prstGeom>
          <a:noFill/>
          <a:ln>
            <a:noFill/>
          </a:ln>
        </p:spPr>
      </p:pic>
      <p:cxnSp>
        <p:nvCxnSpPr>
          <p:cNvPr id="4" name="Straight Arrow Connector 3">
            <a:extLst>
              <a:ext uri="{FF2B5EF4-FFF2-40B4-BE49-F238E27FC236}">
                <a16:creationId xmlns:a16="http://schemas.microsoft.com/office/drawing/2014/main" id="{55F96702-316B-458A-B270-69C71D99CC0D}"/>
              </a:ext>
            </a:extLst>
          </p:cNvPr>
          <p:cNvCxnSpPr/>
          <p:nvPr/>
        </p:nvCxnSpPr>
        <p:spPr>
          <a:xfrm>
            <a:off x="5381625" y="5019675"/>
            <a:ext cx="16207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841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400" b="1" dirty="0">
                <a:solidFill>
                  <a:srgbClr val="6094BE"/>
                </a:solidFill>
                <a:latin typeface="Arial"/>
                <a:cs typeface="Arial"/>
              </a:rPr>
              <a:t>More essential elements</a:t>
            </a:r>
          </a:p>
          <a:p>
            <a:r>
              <a:rPr lang="en-AU" sz="2000" dirty="0">
                <a:latin typeface="Arial"/>
                <a:cs typeface="Arial"/>
              </a:rPr>
              <a:t>Clear, minimal, communication (no long docs, less email).</a:t>
            </a:r>
          </a:p>
          <a:p>
            <a:r>
              <a:rPr lang="en-AU" sz="2000" dirty="0">
                <a:latin typeface="Arial"/>
                <a:cs typeface="Arial"/>
              </a:rPr>
              <a:t>Autonomy supportive.</a:t>
            </a:r>
          </a:p>
          <a:p>
            <a:r>
              <a:rPr lang="en-AU" sz="2000" dirty="0">
                <a:latin typeface="Arial"/>
                <a:cs typeface="Arial"/>
              </a:rPr>
              <a:t>Sense of meaning and job-crafting.</a:t>
            </a:r>
          </a:p>
          <a:p>
            <a:r>
              <a:rPr lang="en-AU" sz="2000" dirty="0">
                <a:latin typeface="Arial"/>
                <a:cs typeface="Arial"/>
              </a:rPr>
              <a:t>Transparency about what’s planned – trust.</a:t>
            </a:r>
          </a:p>
          <a:p>
            <a:r>
              <a:rPr lang="en-AU" sz="2000" dirty="0">
                <a:latin typeface="Arial"/>
                <a:cs typeface="Arial"/>
              </a:rPr>
              <a:t>Endorse things officially.</a:t>
            </a:r>
          </a:p>
          <a:p>
            <a:r>
              <a:rPr lang="en-AU" sz="2000" dirty="0">
                <a:latin typeface="Arial"/>
                <a:cs typeface="Arial"/>
              </a:rPr>
              <a:t>No one-size model – scientifically informed practice, trial and error.</a:t>
            </a:r>
          </a:p>
          <a:p>
            <a:r>
              <a:rPr lang="en-AU" sz="2000" dirty="0">
                <a:latin typeface="Arial"/>
                <a:cs typeface="Arial"/>
              </a:rPr>
              <a:t>Create time and space for wellbeing.</a:t>
            </a:r>
          </a:p>
          <a:p>
            <a:r>
              <a:rPr lang="en-AU" sz="2000" dirty="0">
                <a:latin typeface="Arial"/>
                <a:cs typeface="Arial"/>
              </a:rPr>
              <a:t>On-boarding is key! </a:t>
            </a:r>
          </a:p>
          <a:p>
            <a:endParaRPr lang="en-AU" sz="2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AU" sz="3600" dirty="0">
                <a:solidFill>
                  <a:schemeClr val="bg1"/>
                </a:solidFill>
                <a:latin typeface="Arial"/>
                <a:cs typeface="Arial"/>
              </a:rPr>
              <a:t>Embedding and behaviour change</a:t>
            </a:r>
            <a:endParaRPr lang="en-US" sz="3600" dirty="0">
              <a:solidFill>
                <a:schemeClr val="bg1"/>
              </a:solidFill>
              <a:latin typeface="Arial"/>
              <a:cs typeface="Arial"/>
            </a:endParaRPr>
          </a:p>
        </p:txBody>
      </p:sp>
    </p:spTree>
    <p:extLst>
      <p:ext uri="{BB962C8B-B14F-4D97-AF65-F5344CB8AC3E}">
        <p14:creationId xmlns:p14="http://schemas.microsoft.com/office/powerpoint/2010/main" val="494616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400" b="1" dirty="0">
                <a:solidFill>
                  <a:srgbClr val="6094BE"/>
                </a:solidFill>
                <a:latin typeface="Arial"/>
                <a:cs typeface="Arial"/>
              </a:rPr>
              <a:t>Even more essential elements</a:t>
            </a:r>
          </a:p>
          <a:p>
            <a:r>
              <a:rPr lang="en-AU" sz="2000" dirty="0">
                <a:latin typeface="Arial"/>
                <a:cs typeface="Arial"/>
              </a:rPr>
              <a:t>Timing important (when to introduce, when to embed).  </a:t>
            </a:r>
          </a:p>
          <a:p>
            <a:r>
              <a:rPr lang="en-AU" sz="2000" dirty="0">
                <a:latin typeface="Arial"/>
                <a:cs typeface="Arial"/>
              </a:rPr>
              <a:t>Play is much underrated. As is simplification. </a:t>
            </a:r>
          </a:p>
          <a:p>
            <a:r>
              <a:rPr lang="en-AU" sz="2000" dirty="0">
                <a:latin typeface="Arial"/>
                <a:cs typeface="Arial"/>
              </a:rPr>
              <a:t>Utilisation of strengths. </a:t>
            </a:r>
          </a:p>
          <a:p>
            <a:r>
              <a:rPr lang="en-AU" sz="2000" dirty="0">
                <a:latin typeface="Arial"/>
                <a:cs typeface="Arial"/>
              </a:rPr>
              <a:t>Have an implementation plan. </a:t>
            </a:r>
          </a:p>
          <a:p>
            <a:r>
              <a:rPr lang="en-AU" sz="2000" dirty="0">
                <a:latin typeface="Arial"/>
                <a:cs typeface="Arial"/>
              </a:rPr>
              <a:t>Linking wellbeing metrics to </a:t>
            </a:r>
            <a:r>
              <a:rPr lang="en-AU" sz="2000" dirty="0" err="1">
                <a:latin typeface="Arial"/>
                <a:cs typeface="Arial"/>
              </a:rPr>
              <a:t>KPI’s</a:t>
            </a:r>
            <a:r>
              <a:rPr lang="en-AU" sz="2000" dirty="0">
                <a:latin typeface="Arial"/>
                <a:cs typeface="Arial"/>
              </a:rPr>
              <a:t>. </a:t>
            </a:r>
          </a:p>
          <a:p>
            <a:r>
              <a:rPr lang="en-AU" sz="2000" dirty="0">
                <a:latin typeface="Arial"/>
                <a:cs typeface="Arial"/>
              </a:rPr>
              <a:t>Informing all stakeholders of the wellbeing change – so they know what is, and has, changed. </a:t>
            </a:r>
          </a:p>
          <a:p>
            <a:r>
              <a:rPr lang="en-AU" sz="2000" dirty="0">
                <a:solidFill>
                  <a:srgbClr val="5FCBEF"/>
                </a:solidFill>
                <a:latin typeface="Arial"/>
                <a:cs typeface="Arial"/>
              </a:rPr>
              <a:t>Pull them into a better future, rather than push from the past</a:t>
            </a:r>
            <a:r>
              <a:rPr lang="en-AU" sz="2000" dirty="0">
                <a:latin typeface="Arial"/>
                <a:cs typeface="Arial"/>
              </a:rPr>
              <a:t>. </a:t>
            </a:r>
          </a:p>
          <a:p>
            <a:endParaRPr lang="en-AU" sz="2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AU" sz="3600" dirty="0">
                <a:solidFill>
                  <a:schemeClr val="bg1"/>
                </a:solidFill>
                <a:latin typeface="Arial"/>
                <a:cs typeface="Arial"/>
              </a:rPr>
              <a:t>Embedding and behaviour change</a:t>
            </a:r>
            <a:endParaRPr lang="en-US" sz="3600" dirty="0">
              <a:solidFill>
                <a:schemeClr val="bg1"/>
              </a:solidFill>
              <a:latin typeface="Arial"/>
              <a:cs typeface="Arial"/>
            </a:endParaRPr>
          </a:p>
        </p:txBody>
      </p:sp>
    </p:spTree>
    <p:extLst>
      <p:ext uri="{BB962C8B-B14F-4D97-AF65-F5344CB8AC3E}">
        <p14:creationId xmlns:p14="http://schemas.microsoft.com/office/powerpoint/2010/main" val="53778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400" b="1" dirty="0">
                <a:solidFill>
                  <a:srgbClr val="6094BE"/>
                </a:solidFill>
                <a:latin typeface="Arial"/>
                <a:cs typeface="Arial"/>
              </a:rPr>
              <a:t>Big risks</a:t>
            </a:r>
          </a:p>
          <a:p>
            <a:r>
              <a:rPr lang="en-AU" sz="2000" dirty="0">
                <a:latin typeface="Arial"/>
                <a:cs typeface="Arial"/>
              </a:rPr>
              <a:t>Overpromise, under deliver – selling false hope.</a:t>
            </a:r>
          </a:p>
          <a:p>
            <a:r>
              <a:rPr lang="en-AU" sz="2000" dirty="0">
                <a:latin typeface="Arial"/>
                <a:cs typeface="Arial"/>
              </a:rPr>
              <a:t>Bad advice, poor program logic.</a:t>
            </a:r>
          </a:p>
          <a:p>
            <a:r>
              <a:rPr lang="en-AU" sz="2000" dirty="0">
                <a:latin typeface="Arial"/>
                <a:cs typeface="Arial"/>
              </a:rPr>
              <a:t>Low ROI, look bad to those above.</a:t>
            </a:r>
          </a:p>
          <a:p>
            <a:r>
              <a:rPr lang="en-AU" sz="2000" dirty="0">
                <a:latin typeface="Arial"/>
                <a:cs typeface="Arial"/>
              </a:rPr>
              <a:t>Bad apples and win-lose power struggles. </a:t>
            </a:r>
          </a:p>
          <a:p>
            <a:r>
              <a:rPr lang="en-AU" sz="2000" dirty="0">
                <a:latin typeface="Arial"/>
                <a:cs typeface="Arial"/>
              </a:rPr>
              <a:t>Enabling the lower ranks = look bad. </a:t>
            </a:r>
          </a:p>
          <a:p>
            <a:r>
              <a:rPr lang="en-AU" sz="2000" dirty="0">
                <a:latin typeface="Arial"/>
                <a:cs typeface="Arial"/>
              </a:rPr>
              <a:t>Expecting fast change – wellbeing is hard work. </a:t>
            </a:r>
          </a:p>
          <a:p>
            <a:r>
              <a:rPr lang="en-AU" sz="2000" dirty="0">
                <a:latin typeface="Arial"/>
                <a:cs typeface="Arial"/>
              </a:rPr>
              <a:t>A lack of leadership and top level support is the main reason for the failure to sustain changes in an organisation.</a:t>
            </a:r>
          </a:p>
          <a:p>
            <a:endParaRPr lang="en-AU" sz="2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AU" sz="3600" dirty="0">
                <a:solidFill>
                  <a:schemeClr val="bg1"/>
                </a:solidFill>
                <a:latin typeface="Arial"/>
                <a:cs typeface="Arial"/>
              </a:rPr>
              <a:t>Embedding and behaviour change</a:t>
            </a:r>
            <a:endParaRPr lang="en-US" sz="3600" dirty="0">
              <a:solidFill>
                <a:schemeClr val="bg1"/>
              </a:solidFill>
              <a:latin typeface="Arial"/>
              <a:cs typeface="Arial"/>
            </a:endParaRPr>
          </a:p>
        </p:txBody>
      </p:sp>
    </p:spTree>
    <p:extLst>
      <p:ext uri="{BB962C8B-B14F-4D97-AF65-F5344CB8AC3E}">
        <p14:creationId xmlns:p14="http://schemas.microsoft.com/office/powerpoint/2010/main" val="44503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400" b="1" dirty="0">
                <a:solidFill>
                  <a:srgbClr val="6094BE"/>
                </a:solidFill>
                <a:latin typeface="Arial"/>
                <a:cs typeface="Arial"/>
              </a:rPr>
              <a:t>An informed literature</a:t>
            </a:r>
          </a:p>
          <a:p>
            <a:r>
              <a:rPr lang="en-AU" sz="2000" dirty="0">
                <a:latin typeface="Arial"/>
                <a:cs typeface="Arial"/>
              </a:rPr>
              <a:t>Change must have a </a:t>
            </a:r>
            <a:r>
              <a:rPr lang="en-AU" sz="2000" dirty="0">
                <a:solidFill>
                  <a:srgbClr val="5FCBEF"/>
                </a:solidFill>
                <a:latin typeface="Arial"/>
                <a:cs typeface="Arial"/>
              </a:rPr>
              <a:t>clear strategic mandate and be linked to a compelling rationale</a:t>
            </a:r>
            <a:r>
              <a:rPr lang="en-AU" sz="2000" dirty="0">
                <a:latin typeface="Arial"/>
                <a:cs typeface="Arial"/>
              </a:rPr>
              <a:t>. Organisations are made up of individuals and we all respond to change differently. Some people like to move towards pleasure and others to move away from pain.</a:t>
            </a:r>
          </a:p>
          <a:p>
            <a:r>
              <a:rPr lang="en-AU" sz="2000" dirty="0">
                <a:latin typeface="Arial"/>
                <a:cs typeface="Arial"/>
              </a:rPr>
              <a:t>Organisations must </a:t>
            </a:r>
            <a:r>
              <a:rPr lang="en-AU" sz="2000" dirty="0">
                <a:solidFill>
                  <a:srgbClr val="5FCBEF"/>
                </a:solidFill>
                <a:latin typeface="Arial"/>
                <a:cs typeface="Arial"/>
              </a:rPr>
              <a:t>bring to life the compelling rationale for the change </a:t>
            </a:r>
            <a:r>
              <a:rPr lang="en-AU" sz="2000" dirty="0">
                <a:latin typeface="Arial"/>
                <a:cs typeface="Arial"/>
              </a:rPr>
              <a:t>they wish to drive through. A compelling vision must either represent the dire consequences of failing to act or a sufficiently exciting and motivating future state.</a:t>
            </a:r>
          </a:p>
          <a:p>
            <a:r>
              <a:rPr lang="en-AU" sz="2000" dirty="0">
                <a:latin typeface="Arial"/>
                <a:cs typeface="Arial"/>
              </a:rPr>
              <a:t>A vision alone is not sufficient to capture the hearts and minds of everyone but it is a good start. </a:t>
            </a:r>
            <a:r>
              <a:rPr lang="en-AU" sz="2000" dirty="0">
                <a:solidFill>
                  <a:srgbClr val="5FCBEF"/>
                </a:solidFill>
                <a:latin typeface="Arial"/>
                <a:cs typeface="Arial"/>
              </a:rPr>
              <a:t>People must be able to make the link with what is important to them personally</a:t>
            </a:r>
            <a:r>
              <a:rPr lang="en-AU" sz="2000" dirty="0">
                <a:latin typeface="Arial"/>
                <a:cs typeface="Arial"/>
              </a:rPr>
              <a:t>.</a:t>
            </a:r>
          </a:p>
          <a:p>
            <a:endParaRPr lang="en-AU" sz="2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AU" sz="3600" dirty="0">
                <a:solidFill>
                  <a:schemeClr val="bg1"/>
                </a:solidFill>
                <a:latin typeface="Arial"/>
                <a:cs typeface="Arial"/>
              </a:rPr>
              <a:t>Embedding and behaviour change</a:t>
            </a:r>
            <a:endParaRPr lang="en-US" sz="3600" dirty="0">
              <a:solidFill>
                <a:schemeClr val="bg1"/>
              </a:solidFill>
              <a:latin typeface="Arial"/>
              <a:cs typeface="Arial"/>
            </a:endParaRPr>
          </a:p>
        </p:txBody>
      </p:sp>
    </p:spTree>
    <p:extLst>
      <p:ext uri="{BB962C8B-B14F-4D97-AF65-F5344CB8AC3E}">
        <p14:creationId xmlns:p14="http://schemas.microsoft.com/office/powerpoint/2010/main" val="925344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400" b="1" dirty="0">
                <a:solidFill>
                  <a:srgbClr val="6094BE"/>
                </a:solidFill>
                <a:latin typeface="Arial"/>
                <a:cs typeface="Arial"/>
              </a:rPr>
              <a:t>Let’s make friends… </a:t>
            </a:r>
          </a:p>
          <a:p>
            <a:pPr>
              <a:spcAft>
                <a:spcPts val="600"/>
              </a:spcAft>
            </a:pPr>
            <a:r>
              <a:rPr lang="en-NZ" sz="2000" dirty="0">
                <a:latin typeface="Arial"/>
                <a:cs typeface="Arial"/>
              </a:rPr>
              <a:t>Pair up.</a:t>
            </a:r>
            <a:endParaRPr lang="en-AU" sz="2000" dirty="0">
              <a:latin typeface="Arial"/>
              <a:cs typeface="Arial"/>
            </a:endParaRPr>
          </a:p>
          <a:p>
            <a:pPr>
              <a:spcAft>
                <a:spcPts val="600"/>
              </a:spcAft>
            </a:pPr>
            <a:r>
              <a:rPr lang="en-AU" sz="2000" dirty="0">
                <a:latin typeface="Arial"/>
                <a:cs typeface="Arial"/>
              </a:rPr>
              <a:t>In 4 minutes (2 minutes each), tell a story – a thoughtful narrative with a beginning, middle and end – that illustrates when you are at your best at work. </a:t>
            </a:r>
          </a:p>
          <a:p>
            <a:pPr>
              <a:spcAft>
                <a:spcPts val="600"/>
              </a:spcAft>
            </a:pPr>
            <a:r>
              <a:rPr lang="en-AU" sz="2000" dirty="0">
                <a:latin typeface="Arial"/>
                <a:cs typeface="Arial"/>
              </a:rPr>
              <a:t>Note: Swap when you hear the alarm the first time after 2 minutes, stop completely when you hear the alarm the second time after 4 minutes. </a:t>
            </a:r>
          </a:p>
          <a:p>
            <a:pPr>
              <a:spcAft>
                <a:spcPts val="600"/>
              </a:spcAft>
            </a:pPr>
            <a:endParaRPr lang="en-NZ" sz="2000" dirty="0">
              <a:latin typeface="Arial"/>
              <a:cs typeface="Arial"/>
            </a:endParaRPr>
          </a:p>
          <a:p>
            <a:pPr marL="0" indent="0">
              <a:spcAft>
                <a:spcPts val="600"/>
              </a:spcAft>
              <a:buNone/>
            </a:pPr>
            <a:r>
              <a:rPr lang="en-NZ" sz="2000" dirty="0">
                <a:latin typeface="Arial"/>
                <a:cs typeface="Arial"/>
              </a:rPr>
              <a:t> </a:t>
            </a:r>
            <a:r>
              <a:rPr lang="en-NZ" sz="1600" dirty="0">
                <a:latin typeface="Arial"/>
                <a:cs typeface="Arial"/>
              </a:rPr>
              <a:t>Ref: Rashid, 2008; Magyar-Moe, 2009.</a:t>
            </a:r>
          </a:p>
          <a:p>
            <a:endParaRPr lang="en-NZ" dirty="0"/>
          </a:p>
          <a:p>
            <a:endParaRPr lang="en-US" sz="1000" dirty="0"/>
          </a:p>
        </p:txBody>
      </p:sp>
      <p:sp>
        <p:nvSpPr>
          <p:cNvPr id="8" name="TextBox 7"/>
          <p:cNvSpPr txBox="1"/>
          <p:nvPr/>
        </p:nvSpPr>
        <p:spPr>
          <a:xfrm>
            <a:off x="517236" y="186268"/>
            <a:ext cx="9752831" cy="646331"/>
          </a:xfrm>
          <a:prstGeom prst="rect">
            <a:avLst/>
          </a:prstGeom>
          <a:noFill/>
        </p:spPr>
        <p:txBody>
          <a:bodyPr wrap="square" rtlCol="0">
            <a:spAutoFit/>
          </a:bodyPr>
          <a:lstStyle/>
          <a:p>
            <a:r>
              <a:rPr lang="en-US" sz="3600" dirty="0">
                <a:solidFill>
                  <a:schemeClr val="bg1"/>
                </a:solidFill>
                <a:latin typeface="Arial"/>
                <a:cs typeface="Arial"/>
              </a:rPr>
              <a:t>Positive Introductions</a:t>
            </a:r>
          </a:p>
        </p:txBody>
      </p:sp>
    </p:spTree>
    <p:extLst>
      <p:ext uri="{BB962C8B-B14F-4D97-AF65-F5344CB8AC3E}">
        <p14:creationId xmlns:p14="http://schemas.microsoft.com/office/powerpoint/2010/main" val="1003919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400" b="1" dirty="0">
                <a:solidFill>
                  <a:srgbClr val="6094BE"/>
                </a:solidFill>
                <a:latin typeface="Arial"/>
                <a:cs typeface="Arial"/>
              </a:rPr>
              <a:t>An informed literature</a:t>
            </a:r>
          </a:p>
          <a:p>
            <a:r>
              <a:rPr lang="en-AU" sz="2000" dirty="0">
                <a:latin typeface="Arial"/>
                <a:cs typeface="Arial"/>
              </a:rPr>
              <a:t>The change must be </a:t>
            </a:r>
            <a:r>
              <a:rPr lang="en-AU" sz="2000" dirty="0">
                <a:solidFill>
                  <a:srgbClr val="5FCBEF"/>
                </a:solidFill>
                <a:latin typeface="Arial"/>
                <a:cs typeface="Arial"/>
              </a:rPr>
              <a:t>driven top-down and bottom-up</a:t>
            </a:r>
            <a:r>
              <a:rPr lang="en-AU" sz="2000" dirty="0">
                <a:latin typeface="Arial"/>
                <a:cs typeface="Arial"/>
              </a:rPr>
              <a:t>. The old adage of leading from the front is true but, for change to really stick, it must be driven throughout the organization.</a:t>
            </a:r>
          </a:p>
          <a:p>
            <a:r>
              <a:rPr lang="en-AU" sz="2000" dirty="0">
                <a:latin typeface="Arial"/>
                <a:cs typeface="Arial"/>
              </a:rPr>
              <a:t>In every company there are influential and dynamic individuals throughout the hierarchy; it is imperative that </a:t>
            </a:r>
            <a:r>
              <a:rPr lang="en-AU" sz="2000" dirty="0">
                <a:solidFill>
                  <a:srgbClr val="5FCBEF"/>
                </a:solidFill>
                <a:latin typeface="Arial"/>
                <a:cs typeface="Arial"/>
              </a:rPr>
              <a:t>these individuals are ‘on side’ and championing the change from the bottom up and inside out</a:t>
            </a:r>
            <a:r>
              <a:rPr lang="en-AU" sz="2000" dirty="0">
                <a:latin typeface="Arial"/>
                <a:cs typeface="Arial"/>
              </a:rPr>
              <a:t>. However, these individuals must still be supported by great leadership; it does not matter how galvanised the troops are, the change will fail if there is insufficient direction, support and drive from the top.</a:t>
            </a:r>
          </a:p>
          <a:p>
            <a:endParaRPr lang="en-AU" sz="2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AU" sz="3600" dirty="0">
                <a:solidFill>
                  <a:schemeClr val="bg1"/>
                </a:solidFill>
                <a:latin typeface="Arial"/>
                <a:cs typeface="Arial"/>
              </a:rPr>
              <a:t>Embedding and behaviour change</a:t>
            </a:r>
            <a:endParaRPr lang="en-US" sz="3600" dirty="0">
              <a:solidFill>
                <a:schemeClr val="bg1"/>
              </a:solidFill>
              <a:latin typeface="Arial"/>
              <a:cs typeface="Arial"/>
            </a:endParaRPr>
          </a:p>
        </p:txBody>
      </p:sp>
    </p:spTree>
    <p:extLst>
      <p:ext uri="{BB962C8B-B14F-4D97-AF65-F5344CB8AC3E}">
        <p14:creationId xmlns:p14="http://schemas.microsoft.com/office/powerpoint/2010/main" val="31272449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400" b="1" dirty="0">
                <a:solidFill>
                  <a:srgbClr val="6094BE"/>
                </a:solidFill>
                <a:latin typeface="Arial"/>
                <a:cs typeface="Arial"/>
              </a:rPr>
              <a:t>An informed literature</a:t>
            </a:r>
          </a:p>
          <a:p>
            <a:r>
              <a:rPr lang="en-AU" sz="2000" dirty="0">
                <a:latin typeface="Arial"/>
                <a:cs typeface="Arial"/>
              </a:rPr>
              <a:t>The approach to embedding change must be </a:t>
            </a:r>
            <a:r>
              <a:rPr lang="en-AU" sz="2000" dirty="0">
                <a:solidFill>
                  <a:srgbClr val="5FCBEF"/>
                </a:solidFill>
                <a:latin typeface="Arial"/>
                <a:cs typeface="Arial"/>
              </a:rPr>
              <a:t>holistic and systemic</a:t>
            </a:r>
            <a:r>
              <a:rPr lang="en-AU" sz="2000" dirty="0">
                <a:latin typeface="Arial"/>
                <a:cs typeface="Arial"/>
              </a:rPr>
              <a:t>. All organizations are complex and dynamic systems, not simple and linear. As a result, a simple cause-and-effect approach to embedding change will not work – “I say change… you change” just does not wash in such a complex world.</a:t>
            </a:r>
          </a:p>
          <a:p>
            <a:r>
              <a:rPr lang="en-AU" sz="2000" dirty="0">
                <a:latin typeface="Arial"/>
                <a:cs typeface="Arial"/>
              </a:rPr>
              <a:t>There are a number of organizational ‘levers’ that need attention. For example, objectives, leadership, recruitment, promotion and training. Not all need to be ‘yanked’ but </a:t>
            </a:r>
            <a:r>
              <a:rPr lang="en-AU" sz="2000" dirty="0">
                <a:solidFill>
                  <a:srgbClr val="5FCBEF"/>
                </a:solidFill>
                <a:latin typeface="Arial"/>
                <a:cs typeface="Arial"/>
              </a:rPr>
              <a:t>all need to be at least tweaked and nudged </a:t>
            </a:r>
            <a:r>
              <a:rPr lang="en-AU" sz="2000" dirty="0">
                <a:latin typeface="Arial"/>
                <a:cs typeface="Arial"/>
              </a:rPr>
              <a:t>so they support each other and are all lined up.</a:t>
            </a:r>
          </a:p>
          <a:p>
            <a:endParaRPr lang="en-AU" sz="2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AU" sz="3600" dirty="0">
                <a:solidFill>
                  <a:schemeClr val="bg1"/>
                </a:solidFill>
                <a:latin typeface="Arial"/>
                <a:cs typeface="Arial"/>
              </a:rPr>
              <a:t>Embedding and behaviour change</a:t>
            </a:r>
            <a:endParaRPr lang="en-US" sz="3600" dirty="0">
              <a:solidFill>
                <a:schemeClr val="bg1"/>
              </a:solidFill>
              <a:latin typeface="Arial"/>
              <a:cs typeface="Arial"/>
            </a:endParaRPr>
          </a:p>
        </p:txBody>
      </p:sp>
    </p:spTree>
    <p:extLst>
      <p:ext uri="{BB962C8B-B14F-4D97-AF65-F5344CB8AC3E}">
        <p14:creationId xmlns:p14="http://schemas.microsoft.com/office/powerpoint/2010/main" val="26373803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400" b="1" dirty="0">
                <a:solidFill>
                  <a:srgbClr val="6094BE"/>
                </a:solidFill>
                <a:latin typeface="Arial"/>
                <a:cs typeface="Arial"/>
              </a:rPr>
              <a:t>An informed literature</a:t>
            </a:r>
          </a:p>
          <a:p>
            <a:r>
              <a:rPr lang="en-AU" sz="2000" dirty="0">
                <a:latin typeface="Arial"/>
                <a:cs typeface="Arial"/>
              </a:rPr>
              <a:t>Focus should be on </a:t>
            </a:r>
            <a:r>
              <a:rPr lang="en-AU" sz="2000" dirty="0">
                <a:solidFill>
                  <a:srgbClr val="5FCBEF"/>
                </a:solidFill>
                <a:latin typeface="Arial"/>
                <a:cs typeface="Arial"/>
              </a:rPr>
              <a:t>changing actual behaviours</a:t>
            </a:r>
            <a:r>
              <a:rPr lang="en-AU" sz="2000" dirty="0">
                <a:latin typeface="Arial"/>
                <a:cs typeface="Arial"/>
              </a:rPr>
              <a:t>, not just rhetoric and enthusiasm. It is more effective to change what we can see - we can see how people behave.</a:t>
            </a:r>
          </a:p>
          <a:p>
            <a:r>
              <a:rPr lang="en-AU" sz="2000" dirty="0">
                <a:latin typeface="Arial"/>
                <a:cs typeface="Arial"/>
              </a:rPr>
              <a:t>The hardest organizational change to effect is that which requires people to think and feel differently, often referred to as ‘culture change’. Too often these change programmes fail because they are not grounded in what people are being asked to do that is different. </a:t>
            </a:r>
            <a:r>
              <a:rPr lang="en-AU" sz="2000" dirty="0">
                <a:solidFill>
                  <a:srgbClr val="5FCBEF"/>
                </a:solidFill>
                <a:latin typeface="Arial"/>
                <a:cs typeface="Arial"/>
              </a:rPr>
              <a:t>Focus on what you want people to be ‘doing’</a:t>
            </a:r>
            <a:r>
              <a:rPr lang="en-AU" sz="2000" dirty="0">
                <a:latin typeface="Arial"/>
                <a:cs typeface="Arial"/>
              </a:rPr>
              <a:t>.</a:t>
            </a:r>
          </a:p>
          <a:p>
            <a:r>
              <a:rPr lang="en-AU" sz="2000" dirty="0">
                <a:latin typeface="Arial"/>
                <a:cs typeface="Arial"/>
              </a:rPr>
              <a:t>Be prepared to ‘</a:t>
            </a:r>
            <a:r>
              <a:rPr lang="en-AU" sz="2000" dirty="0">
                <a:solidFill>
                  <a:srgbClr val="5FCBEF"/>
                </a:solidFill>
                <a:latin typeface="Arial"/>
                <a:cs typeface="Arial"/>
              </a:rPr>
              <a:t>course correct</a:t>
            </a:r>
            <a:r>
              <a:rPr lang="en-AU" sz="2000" dirty="0">
                <a:latin typeface="Arial"/>
                <a:cs typeface="Arial"/>
              </a:rPr>
              <a:t>’. Very few change programmes end up exactly where they predicted at the outset, for many reasons. Ensure you have checkpoints that enable you to see where progress is being made and where progress is not; redefining the course you are following as a consequence is vital to success.</a:t>
            </a:r>
          </a:p>
          <a:p>
            <a:endParaRPr lang="en-AU" sz="2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AU" sz="3600" dirty="0">
                <a:solidFill>
                  <a:schemeClr val="bg1"/>
                </a:solidFill>
                <a:latin typeface="Arial"/>
                <a:cs typeface="Arial"/>
              </a:rPr>
              <a:t>Embedding and behaviour change</a:t>
            </a:r>
            <a:endParaRPr lang="en-US" sz="3600" dirty="0">
              <a:solidFill>
                <a:schemeClr val="bg1"/>
              </a:solidFill>
              <a:latin typeface="Arial"/>
              <a:cs typeface="Arial"/>
            </a:endParaRPr>
          </a:p>
        </p:txBody>
      </p:sp>
    </p:spTree>
    <p:extLst>
      <p:ext uri="{BB962C8B-B14F-4D97-AF65-F5344CB8AC3E}">
        <p14:creationId xmlns:p14="http://schemas.microsoft.com/office/powerpoint/2010/main" val="2922560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400" b="1" dirty="0">
                <a:solidFill>
                  <a:srgbClr val="6094BE"/>
                </a:solidFill>
                <a:latin typeface="Arial"/>
                <a:cs typeface="Arial"/>
              </a:rPr>
              <a:t>Wellbeing in higher education</a:t>
            </a:r>
          </a:p>
          <a:p>
            <a:r>
              <a:rPr lang="en-AU" sz="2000" dirty="0">
                <a:latin typeface="Arial"/>
                <a:cs typeface="Arial"/>
              </a:rPr>
              <a:t>http://www.wellbeinginhighereducation.com/</a:t>
            </a:r>
          </a:p>
          <a:p>
            <a:endParaRPr lang="en-US" sz="1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AU" sz="3600" dirty="0">
                <a:solidFill>
                  <a:schemeClr val="bg1"/>
                </a:solidFill>
                <a:latin typeface="Arial"/>
                <a:cs typeface="Arial"/>
              </a:rPr>
              <a:t>Next steps</a:t>
            </a:r>
            <a:endParaRPr lang="en-US" sz="3600" dirty="0">
              <a:solidFill>
                <a:schemeClr val="bg1"/>
              </a:solidFill>
              <a:latin typeface="Arial"/>
              <a:cs typeface="Arial"/>
            </a:endParaRPr>
          </a:p>
        </p:txBody>
      </p:sp>
      <p:pic>
        <p:nvPicPr>
          <p:cNvPr id="2" name="Picture 1">
            <a:extLst>
              <a:ext uri="{FF2B5EF4-FFF2-40B4-BE49-F238E27FC236}">
                <a16:creationId xmlns:a16="http://schemas.microsoft.com/office/drawing/2014/main" id="{DB829592-25B0-4F9F-BEAF-1D8A8BB8FF37}"/>
              </a:ext>
            </a:extLst>
          </p:cNvPr>
          <p:cNvPicPr>
            <a:picLocks noChangeAspect="1"/>
          </p:cNvPicPr>
          <p:nvPr/>
        </p:nvPicPr>
        <p:blipFill rotWithShape="1">
          <a:blip r:embed="rId3"/>
          <a:srcRect l="23872" t="8051" r="22707" b="9659"/>
          <a:stretch/>
        </p:blipFill>
        <p:spPr>
          <a:xfrm>
            <a:off x="2200799" y="2530700"/>
            <a:ext cx="4994085" cy="4327300"/>
          </a:xfrm>
          <a:prstGeom prst="rect">
            <a:avLst/>
          </a:prstGeom>
        </p:spPr>
      </p:pic>
      <p:sp>
        <p:nvSpPr>
          <p:cNvPr id="3" name="Rectangle 2">
            <a:extLst>
              <a:ext uri="{FF2B5EF4-FFF2-40B4-BE49-F238E27FC236}">
                <a16:creationId xmlns:a16="http://schemas.microsoft.com/office/drawing/2014/main" id="{0BA732F6-313B-4833-8037-3A51DFAAF9F8}"/>
              </a:ext>
            </a:extLst>
          </p:cNvPr>
          <p:cNvSpPr/>
          <p:nvPr/>
        </p:nvSpPr>
        <p:spPr>
          <a:xfrm>
            <a:off x="5905500" y="2619375"/>
            <a:ext cx="466725" cy="333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0890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400" b="1" dirty="0">
                <a:solidFill>
                  <a:srgbClr val="6094BE"/>
                </a:solidFill>
                <a:latin typeface="Arial"/>
                <a:cs typeface="Arial"/>
              </a:rPr>
              <a:t>Peak-end </a:t>
            </a:r>
            <a:r>
              <a:rPr lang="en-AU" sz="2400" b="1" dirty="0" err="1">
                <a:solidFill>
                  <a:srgbClr val="6094BE"/>
                </a:solidFill>
                <a:latin typeface="Arial"/>
                <a:cs typeface="Arial"/>
              </a:rPr>
              <a:t>throey</a:t>
            </a:r>
            <a:endParaRPr lang="en-AU" sz="2400" b="1" dirty="0">
              <a:solidFill>
                <a:srgbClr val="6094BE"/>
              </a:solidFill>
              <a:latin typeface="Arial"/>
              <a:cs typeface="Arial"/>
            </a:endParaRPr>
          </a:p>
          <a:p>
            <a:r>
              <a:rPr lang="en-AU" sz="2000" dirty="0">
                <a:latin typeface="Arial"/>
                <a:cs typeface="Arial"/>
              </a:rPr>
              <a:t>Peak-end theory states that people’s judgments of their overall experience (like of this talk) is greatly influenced by the peak of their experience, and how it ends. </a:t>
            </a:r>
          </a:p>
          <a:p>
            <a:r>
              <a:rPr lang="en-AU" sz="2000" dirty="0">
                <a:latin typeface="Arial"/>
                <a:cs typeface="Arial"/>
              </a:rPr>
              <a:t>The research indicates that we judge our past experiences almost entirely on how they were at their peak and how they ended…</a:t>
            </a:r>
          </a:p>
          <a:p>
            <a:r>
              <a:rPr lang="en-AU" sz="2000" dirty="0">
                <a:latin typeface="Arial"/>
                <a:cs typeface="Arial"/>
              </a:rPr>
              <a:t>It has to do with our memory of experiences.</a:t>
            </a:r>
          </a:p>
          <a:p>
            <a:endParaRPr lang="en-AU" sz="2000" dirty="0">
              <a:latin typeface="Arial"/>
              <a:cs typeface="Arial"/>
            </a:endParaRPr>
          </a:p>
          <a:p>
            <a:endParaRPr lang="en-US" sz="1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AU" sz="3600" dirty="0">
                <a:solidFill>
                  <a:schemeClr val="bg1"/>
                </a:solidFill>
                <a:latin typeface="Arial"/>
                <a:cs typeface="Arial"/>
              </a:rPr>
              <a:t>Ending… </a:t>
            </a:r>
            <a:endParaRPr lang="en-US" sz="3600" dirty="0">
              <a:solidFill>
                <a:schemeClr val="bg1"/>
              </a:solidFill>
              <a:latin typeface="Arial"/>
              <a:cs typeface="Arial"/>
            </a:endParaRPr>
          </a:p>
        </p:txBody>
      </p:sp>
      <p:pic>
        <p:nvPicPr>
          <p:cNvPr id="9" name="Picture 2">
            <a:extLst>
              <a:ext uri="{FF2B5EF4-FFF2-40B4-BE49-F238E27FC236}">
                <a16:creationId xmlns:a16="http://schemas.microsoft.com/office/drawing/2014/main" id="{847A9E7C-0B19-46A9-B8A0-A32F2B2B6BEC}"/>
              </a:ext>
            </a:extLst>
          </p:cNvPr>
          <p:cNvPicPr>
            <a:picLocks noChangeAspect="1" noChangeArrowheads="1"/>
          </p:cNvPicPr>
          <p:nvPr/>
        </p:nvPicPr>
        <p:blipFill rotWithShape="1">
          <a:blip r:embed="rId3" cstate="print"/>
          <a:srcRect t="32517" r="26906" b="29282"/>
          <a:stretch/>
        </p:blipFill>
        <p:spPr bwMode="auto">
          <a:xfrm>
            <a:off x="2978551" y="4057650"/>
            <a:ext cx="5832347" cy="2161141"/>
          </a:xfrm>
          <a:prstGeom prst="rect">
            <a:avLst/>
          </a:prstGeom>
          <a:noFill/>
          <a:ln w="9525">
            <a:noFill/>
            <a:miter lim="800000"/>
            <a:headEnd/>
            <a:tailEnd/>
          </a:ln>
        </p:spPr>
      </p:pic>
    </p:spTree>
    <p:extLst>
      <p:ext uri="{BB962C8B-B14F-4D97-AF65-F5344CB8AC3E}">
        <p14:creationId xmlns:p14="http://schemas.microsoft.com/office/powerpoint/2010/main" val="2056179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2">
            <a:noAutofit/>
          </a:bodyPr>
          <a:lstStyle/>
          <a:p>
            <a:r>
              <a:rPr lang="en-AU" sz="2000" dirty="0">
                <a:latin typeface="Arial"/>
                <a:cs typeface="Arial"/>
              </a:rPr>
              <a:t>Invest time and effort in </a:t>
            </a:r>
            <a:r>
              <a:rPr lang="en-AU" sz="2000" dirty="0">
                <a:solidFill>
                  <a:srgbClr val="5FCBEF"/>
                </a:solidFill>
                <a:latin typeface="Arial"/>
                <a:cs typeface="Arial"/>
              </a:rPr>
              <a:t>family</a:t>
            </a:r>
            <a:r>
              <a:rPr lang="en-AU" sz="2000" dirty="0">
                <a:latin typeface="Arial"/>
                <a:cs typeface="Arial"/>
              </a:rPr>
              <a:t> connections.</a:t>
            </a:r>
          </a:p>
          <a:p>
            <a:r>
              <a:rPr lang="en-AU" sz="2000" dirty="0">
                <a:latin typeface="Arial"/>
                <a:cs typeface="Arial"/>
              </a:rPr>
              <a:t>We are social creatures so be enmeshed in a community of </a:t>
            </a:r>
            <a:r>
              <a:rPr lang="en-AU" sz="2000" dirty="0">
                <a:solidFill>
                  <a:srgbClr val="5FCBEF"/>
                </a:solidFill>
                <a:latin typeface="Arial"/>
                <a:cs typeface="Arial"/>
              </a:rPr>
              <a:t>friends</a:t>
            </a:r>
            <a:r>
              <a:rPr lang="en-AU" sz="2000" dirty="0">
                <a:latin typeface="Arial"/>
                <a:cs typeface="Arial"/>
              </a:rPr>
              <a:t> - deep and meaningful relationships.</a:t>
            </a:r>
          </a:p>
          <a:p>
            <a:r>
              <a:rPr lang="en-AU" sz="2000" dirty="0">
                <a:latin typeface="Arial"/>
                <a:cs typeface="Arial"/>
              </a:rPr>
              <a:t>Know your </a:t>
            </a:r>
            <a:r>
              <a:rPr lang="en-AU" sz="2000" dirty="0">
                <a:solidFill>
                  <a:srgbClr val="5FCBEF"/>
                </a:solidFill>
                <a:latin typeface="Arial"/>
                <a:cs typeface="Arial"/>
              </a:rPr>
              <a:t>personal values </a:t>
            </a:r>
            <a:r>
              <a:rPr lang="en-AU" sz="2000" dirty="0">
                <a:latin typeface="Arial"/>
                <a:cs typeface="Arial"/>
              </a:rPr>
              <a:t>and live by them. Similarly, know your purpose and what derives meaning for you.</a:t>
            </a:r>
          </a:p>
          <a:p>
            <a:r>
              <a:rPr lang="en-AU" sz="2000" dirty="0">
                <a:latin typeface="Arial"/>
                <a:cs typeface="Arial"/>
              </a:rPr>
              <a:t>Know you personal </a:t>
            </a:r>
            <a:r>
              <a:rPr lang="en-AU" sz="2000" dirty="0">
                <a:solidFill>
                  <a:srgbClr val="5FCBEF"/>
                </a:solidFill>
                <a:latin typeface="Arial"/>
                <a:cs typeface="Arial"/>
              </a:rPr>
              <a:t>strengths</a:t>
            </a:r>
            <a:r>
              <a:rPr lang="en-AU" sz="2000" dirty="0">
                <a:latin typeface="Arial"/>
                <a:cs typeface="Arial"/>
              </a:rPr>
              <a:t> and find ways to exercise them every day.</a:t>
            </a:r>
          </a:p>
          <a:p>
            <a:r>
              <a:rPr lang="en-AU" sz="2000" dirty="0">
                <a:latin typeface="Arial"/>
                <a:cs typeface="Arial"/>
              </a:rPr>
              <a:t>Develop and </a:t>
            </a:r>
            <a:r>
              <a:rPr lang="en-AU" sz="2000" dirty="0">
                <a:solidFill>
                  <a:srgbClr val="5FCBEF"/>
                </a:solidFill>
                <a:latin typeface="Arial"/>
                <a:cs typeface="Arial"/>
              </a:rPr>
              <a:t>optimistic</a:t>
            </a:r>
            <a:r>
              <a:rPr lang="en-AU" sz="2000" dirty="0">
                <a:latin typeface="Arial"/>
                <a:cs typeface="Arial"/>
              </a:rPr>
              <a:t> thinking style.</a:t>
            </a:r>
          </a:p>
          <a:p>
            <a:r>
              <a:rPr lang="en-AU" sz="2000" dirty="0">
                <a:latin typeface="Arial"/>
                <a:cs typeface="Arial"/>
              </a:rPr>
              <a:t>Invest your money in </a:t>
            </a:r>
            <a:r>
              <a:rPr lang="en-AU" sz="2000" dirty="0">
                <a:solidFill>
                  <a:srgbClr val="5FCBEF"/>
                </a:solidFill>
                <a:latin typeface="Arial"/>
                <a:cs typeface="Arial"/>
              </a:rPr>
              <a:t>experiences</a:t>
            </a:r>
            <a:r>
              <a:rPr lang="en-AU" sz="2000" dirty="0">
                <a:latin typeface="Arial"/>
                <a:cs typeface="Arial"/>
              </a:rPr>
              <a:t> rather than things.</a:t>
            </a:r>
          </a:p>
          <a:p>
            <a:r>
              <a:rPr lang="en-AU" sz="2000" dirty="0">
                <a:latin typeface="Arial"/>
                <a:cs typeface="Arial"/>
              </a:rPr>
              <a:t>Be in </a:t>
            </a:r>
            <a:r>
              <a:rPr lang="en-AU" sz="2000" dirty="0">
                <a:solidFill>
                  <a:srgbClr val="5FCBEF"/>
                </a:solidFill>
                <a:latin typeface="Arial"/>
                <a:cs typeface="Arial"/>
              </a:rPr>
              <a:t>work</a:t>
            </a:r>
            <a:r>
              <a:rPr lang="en-AU" sz="2000" dirty="0">
                <a:latin typeface="Arial"/>
                <a:cs typeface="Arial"/>
              </a:rPr>
              <a:t>, and work that you enjoy.</a:t>
            </a:r>
          </a:p>
          <a:p>
            <a:r>
              <a:rPr lang="en-AU" sz="2000" dirty="0">
                <a:latin typeface="Arial"/>
                <a:cs typeface="Arial"/>
              </a:rPr>
              <a:t>Be </a:t>
            </a:r>
            <a:r>
              <a:rPr lang="en-AU" sz="2000" dirty="0">
                <a:solidFill>
                  <a:srgbClr val="5FCBEF"/>
                </a:solidFill>
                <a:latin typeface="Arial"/>
                <a:cs typeface="Arial"/>
              </a:rPr>
              <a:t>grateful</a:t>
            </a:r>
            <a:r>
              <a:rPr lang="en-AU" sz="2000" dirty="0">
                <a:latin typeface="Arial"/>
                <a:cs typeface="Arial"/>
              </a:rPr>
              <a:t>.</a:t>
            </a:r>
          </a:p>
          <a:p>
            <a:endParaRPr lang="en-AU" sz="2000" dirty="0">
              <a:latin typeface="Arial"/>
              <a:cs typeface="Arial"/>
            </a:endParaRPr>
          </a:p>
          <a:p>
            <a:endParaRPr lang="en-AU" sz="2000" dirty="0">
              <a:latin typeface="Arial"/>
              <a:cs typeface="Arial"/>
            </a:endParaRPr>
          </a:p>
          <a:p>
            <a:r>
              <a:rPr lang="en-AU" sz="2000" dirty="0">
                <a:solidFill>
                  <a:srgbClr val="5FCBEF"/>
                </a:solidFill>
                <a:latin typeface="Arial"/>
                <a:cs typeface="Arial"/>
              </a:rPr>
              <a:t>Savour</a:t>
            </a:r>
            <a:r>
              <a:rPr lang="en-AU" sz="2000" dirty="0">
                <a:latin typeface="Arial"/>
                <a:cs typeface="Arial"/>
              </a:rPr>
              <a:t> the now regularly – rather than the past or future.</a:t>
            </a:r>
          </a:p>
          <a:p>
            <a:r>
              <a:rPr lang="en-AU" sz="2000" dirty="0">
                <a:solidFill>
                  <a:srgbClr val="5FCBEF"/>
                </a:solidFill>
                <a:latin typeface="Arial"/>
                <a:cs typeface="Arial"/>
              </a:rPr>
              <a:t>Slow down </a:t>
            </a:r>
            <a:r>
              <a:rPr lang="en-AU" sz="2000" dirty="0">
                <a:latin typeface="Arial"/>
                <a:cs typeface="Arial"/>
              </a:rPr>
              <a:t>– perhaps meditate?</a:t>
            </a:r>
          </a:p>
          <a:p>
            <a:r>
              <a:rPr lang="en-AU" sz="2000" dirty="0">
                <a:latin typeface="Arial"/>
                <a:cs typeface="Arial"/>
              </a:rPr>
              <a:t>Be </a:t>
            </a:r>
            <a:r>
              <a:rPr lang="en-AU" sz="2000" dirty="0">
                <a:solidFill>
                  <a:srgbClr val="5FCBEF"/>
                </a:solidFill>
                <a:latin typeface="Arial"/>
                <a:cs typeface="Arial"/>
              </a:rPr>
              <a:t>curious</a:t>
            </a:r>
            <a:r>
              <a:rPr lang="en-AU" sz="2000" dirty="0">
                <a:latin typeface="Arial"/>
                <a:cs typeface="Arial"/>
              </a:rPr>
              <a:t>. </a:t>
            </a:r>
          </a:p>
          <a:p>
            <a:r>
              <a:rPr lang="en-AU" sz="2000" dirty="0">
                <a:latin typeface="Arial"/>
                <a:cs typeface="Arial"/>
              </a:rPr>
              <a:t>Look after your </a:t>
            </a:r>
            <a:r>
              <a:rPr lang="en-AU" sz="2000" dirty="0">
                <a:solidFill>
                  <a:srgbClr val="5FCBEF"/>
                </a:solidFill>
                <a:latin typeface="Arial"/>
                <a:cs typeface="Arial"/>
              </a:rPr>
              <a:t>health</a:t>
            </a:r>
            <a:r>
              <a:rPr lang="en-AU" sz="2000" dirty="0">
                <a:latin typeface="Arial"/>
                <a:cs typeface="Arial"/>
              </a:rPr>
              <a:t> (the below 5 can make approximately 14 years difference to your life expectancy - the quality of both your current life and those extra 14 years):</a:t>
            </a:r>
          </a:p>
          <a:p>
            <a:pPr lvl="1"/>
            <a:r>
              <a:rPr lang="en-AU" sz="1800" dirty="0">
                <a:latin typeface="Arial"/>
                <a:cs typeface="Arial"/>
              </a:rPr>
              <a:t>Eat real food – not too much, and mostly plants.</a:t>
            </a:r>
          </a:p>
          <a:p>
            <a:pPr lvl="1"/>
            <a:r>
              <a:rPr lang="en-AU" sz="1800" dirty="0">
                <a:latin typeface="Arial"/>
                <a:cs typeface="Arial"/>
              </a:rPr>
              <a:t>Exercise regularly – and different types: aerobic, resistance, flexibility, balance.</a:t>
            </a:r>
          </a:p>
          <a:p>
            <a:pPr lvl="1"/>
            <a:r>
              <a:rPr lang="en-AU" sz="1800" dirty="0">
                <a:latin typeface="Arial"/>
                <a:cs typeface="Arial"/>
              </a:rPr>
              <a:t>Drink alcohol in moderation.</a:t>
            </a:r>
          </a:p>
          <a:p>
            <a:pPr lvl="1"/>
            <a:r>
              <a:rPr lang="en-AU" sz="1800" dirty="0">
                <a:latin typeface="Arial"/>
                <a:cs typeface="Arial"/>
              </a:rPr>
              <a:t>Don’t smoke.</a:t>
            </a:r>
          </a:p>
          <a:p>
            <a:pPr lvl="1"/>
            <a:r>
              <a:rPr lang="en-AU" sz="1800" dirty="0">
                <a:latin typeface="Arial"/>
                <a:cs typeface="Arial"/>
              </a:rPr>
              <a:t>Get enough quality sleep.</a:t>
            </a:r>
          </a:p>
          <a:p>
            <a:endParaRPr lang="en-AU" sz="1000" dirty="0">
              <a:latin typeface="Arial"/>
              <a:cs typeface="Arial"/>
            </a:endParaRPr>
          </a:p>
          <a:p>
            <a:endParaRPr lang="en-US" sz="1000" dirty="0">
              <a:latin typeface="Arial"/>
              <a:cs typeface="Arial"/>
            </a:endParaRPr>
          </a:p>
        </p:txBody>
      </p:sp>
      <p:sp>
        <p:nvSpPr>
          <p:cNvPr id="8" name="TextBox 7"/>
          <p:cNvSpPr txBox="1"/>
          <p:nvPr/>
        </p:nvSpPr>
        <p:spPr>
          <a:xfrm>
            <a:off x="517236" y="186268"/>
            <a:ext cx="9752831" cy="646331"/>
          </a:xfrm>
          <a:prstGeom prst="rect">
            <a:avLst/>
          </a:prstGeom>
          <a:noFill/>
        </p:spPr>
        <p:txBody>
          <a:bodyPr wrap="square" rtlCol="0">
            <a:spAutoFit/>
          </a:bodyPr>
          <a:lstStyle/>
          <a:p>
            <a:r>
              <a:rPr lang="en-AU" sz="3600" dirty="0">
                <a:solidFill>
                  <a:schemeClr val="bg1"/>
                </a:solidFill>
                <a:latin typeface="Arial"/>
                <a:cs typeface="Arial"/>
              </a:rPr>
              <a:t>A quick overview</a:t>
            </a:r>
            <a:endParaRPr lang="en-US" sz="3600" dirty="0">
              <a:solidFill>
                <a:schemeClr val="bg1"/>
              </a:solidFill>
              <a:latin typeface="Arial"/>
              <a:cs typeface="Arial"/>
            </a:endParaRPr>
          </a:p>
        </p:txBody>
      </p:sp>
    </p:spTree>
    <p:extLst>
      <p:ext uri="{BB962C8B-B14F-4D97-AF65-F5344CB8AC3E}">
        <p14:creationId xmlns:p14="http://schemas.microsoft.com/office/powerpoint/2010/main" val="2291978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517236" y="186268"/>
            <a:ext cx="9752831" cy="646331"/>
          </a:xfrm>
          <a:prstGeom prst="rect">
            <a:avLst/>
          </a:prstGeom>
          <a:noFill/>
        </p:spPr>
        <p:txBody>
          <a:bodyPr wrap="square" rtlCol="0">
            <a:spAutoFit/>
          </a:bodyPr>
          <a:lstStyle/>
          <a:p>
            <a:r>
              <a:rPr lang="en-US" sz="3600" dirty="0">
                <a:solidFill>
                  <a:schemeClr val="bg1"/>
                </a:solidFill>
                <a:latin typeface="Arial"/>
                <a:cs typeface="Arial"/>
              </a:rPr>
              <a:t>General discussion</a:t>
            </a:r>
          </a:p>
        </p:txBody>
      </p:sp>
      <p:pic>
        <p:nvPicPr>
          <p:cNvPr id="2050" name="Picture 2" descr="http://2.bp.blogspot.com/-pHcyDU8Cz5Y/T1jbxcLrwOI/AAAAAAAAAQU/1Ii15wLvxVA/s1600/Discussion.jpg">
            <a:extLst>
              <a:ext uri="{FF2B5EF4-FFF2-40B4-BE49-F238E27FC236}">
                <a16:creationId xmlns:a16="http://schemas.microsoft.com/office/drawing/2014/main" id="{B48AD7D4-7A2D-4F0E-A0DA-120DF7461B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8326" y="2012023"/>
            <a:ext cx="6477334" cy="401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6925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11549" b="6074"/>
          <a:stretch/>
        </p:blipFill>
        <p:spPr>
          <a:xfrm>
            <a:off x="0" y="0"/>
            <a:ext cx="12192000" cy="5649422"/>
          </a:xfrm>
          <a:prstGeom prst="rect">
            <a:avLst/>
          </a:prstGeom>
        </p:spPr>
      </p:pic>
      <p:sp>
        <p:nvSpPr>
          <p:cNvPr id="7" name="TextBox 6"/>
          <p:cNvSpPr txBox="1"/>
          <p:nvPr/>
        </p:nvSpPr>
        <p:spPr>
          <a:xfrm>
            <a:off x="1" y="5649423"/>
            <a:ext cx="12191999" cy="1215717"/>
          </a:xfrm>
          <a:prstGeom prst="rect">
            <a:avLst/>
          </a:prstGeom>
          <a:solidFill>
            <a:srgbClr val="6DB4E1"/>
          </a:solidFill>
        </p:spPr>
        <p:txBody>
          <a:bodyPr wrap="square" rtlCol="0">
            <a:spAutoFit/>
          </a:bodyPr>
          <a:lstStyle/>
          <a:p>
            <a:pPr algn="ctr"/>
            <a:r>
              <a:rPr lang="en-AU" sz="2400" b="1" dirty="0">
                <a:solidFill>
                  <a:schemeClr val="bg1"/>
                </a:solidFill>
                <a:latin typeface="+mj-lt"/>
              </a:rPr>
              <a:t>Academic Wellbeing: “What does a good day at work look like for an academic?”</a:t>
            </a:r>
          </a:p>
          <a:p>
            <a:pPr algn="ctr"/>
            <a:r>
              <a:rPr lang="en-AU" sz="1100" baseline="30000" dirty="0">
                <a:solidFill>
                  <a:schemeClr val="bg1"/>
                </a:solidFill>
                <a:latin typeface="+mj-lt"/>
              </a:rPr>
              <a:t>27th</a:t>
            </a:r>
            <a:r>
              <a:rPr lang="en-AU" sz="1100" dirty="0">
                <a:solidFill>
                  <a:schemeClr val="bg1"/>
                </a:solidFill>
                <a:latin typeface="+mj-lt"/>
              </a:rPr>
              <a:t> October 2017</a:t>
            </a:r>
          </a:p>
          <a:p>
            <a:pPr algn="ctr"/>
            <a:r>
              <a:rPr lang="en-AU" sz="1600" dirty="0">
                <a:solidFill>
                  <a:schemeClr val="bg1"/>
                </a:solidFill>
                <a:latin typeface="+mj-lt"/>
              </a:rPr>
              <a:t>Dr Aaron Jarden </a:t>
            </a:r>
          </a:p>
          <a:p>
            <a:pPr algn="ctr"/>
            <a:r>
              <a:rPr lang="en-AU" sz="1100" dirty="0">
                <a:solidFill>
                  <a:schemeClr val="bg1"/>
                </a:solidFill>
                <a:latin typeface="+mj-lt"/>
              </a:rPr>
              <a:t>Wellbeing and Resilience Centre</a:t>
            </a:r>
          </a:p>
          <a:p>
            <a:pPr algn="ctr"/>
            <a:endParaRPr lang="en-AU" sz="1100" dirty="0">
              <a:solidFill>
                <a:schemeClr val="bg1"/>
              </a:solidFill>
              <a:latin typeface="+mj-lt"/>
            </a:endParaRPr>
          </a:p>
        </p:txBody>
      </p:sp>
      <p:pic>
        <p:nvPicPr>
          <p:cNvPr id="8" name="Picture 7"/>
          <p:cNvPicPr>
            <a:picLocks noChangeAspect="1"/>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188166" y="117376"/>
            <a:ext cx="4139308" cy="1011713"/>
          </a:xfrm>
          <a:prstGeom prst="rect">
            <a:avLst/>
          </a:prstGeom>
        </p:spPr>
      </p:pic>
    </p:spTree>
    <p:extLst>
      <p:ext uri="{BB962C8B-B14F-4D97-AF65-F5344CB8AC3E}">
        <p14:creationId xmlns:p14="http://schemas.microsoft.com/office/powerpoint/2010/main" val="69222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a:spcAft>
                <a:spcPts val="600"/>
              </a:spcAft>
            </a:pPr>
            <a:endParaRPr lang="en-NZ" sz="1600" dirty="0">
              <a:latin typeface="Arial"/>
              <a:cs typeface="Arial"/>
            </a:endParaRPr>
          </a:p>
          <a:p>
            <a:pPr marL="0" indent="0">
              <a:spcAft>
                <a:spcPts val="600"/>
              </a:spcAft>
              <a:buNone/>
            </a:pPr>
            <a:r>
              <a:rPr lang="en-NZ" dirty="0"/>
              <a:t> </a:t>
            </a:r>
          </a:p>
          <a:p>
            <a:endParaRPr lang="en-NZ" dirty="0"/>
          </a:p>
          <a:p>
            <a:endParaRPr lang="en-US" sz="1000" dirty="0"/>
          </a:p>
        </p:txBody>
      </p:sp>
      <p:sp>
        <p:nvSpPr>
          <p:cNvPr id="8" name="TextBox 7"/>
          <p:cNvSpPr txBox="1"/>
          <p:nvPr/>
        </p:nvSpPr>
        <p:spPr>
          <a:xfrm>
            <a:off x="517236" y="186268"/>
            <a:ext cx="9752831" cy="646331"/>
          </a:xfrm>
          <a:prstGeom prst="rect">
            <a:avLst/>
          </a:prstGeom>
          <a:noFill/>
        </p:spPr>
        <p:txBody>
          <a:bodyPr wrap="square" rtlCol="0">
            <a:spAutoFit/>
          </a:bodyPr>
          <a:lstStyle/>
          <a:p>
            <a:r>
              <a:rPr lang="en-US" sz="3600" dirty="0">
                <a:solidFill>
                  <a:schemeClr val="bg1"/>
                </a:solidFill>
                <a:latin typeface="Arial"/>
                <a:cs typeface="Arial"/>
              </a:rPr>
              <a:t>Positive Introductions</a:t>
            </a:r>
          </a:p>
        </p:txBody>
      </p:sp>
      <p:pic>
        <p:nvPicPr>
          <p:cNvPr id="5" name="Picture 4">
            <a:extLst>
              <a:ext uri="{FF2B5EF4-FFF2-40B4-BE49-F238E27FC236}">
                <a16:creationId xmlns:a16="http://schemas.microsoft.com/office/drawing/2014/main" id="{E9EB279F-2F4A-44D1-B3DF-911AB2A5B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779" y="1088837"/>
            <a:ext cx="5793755" cy="5793755"/>
          </a:xfrm>
          <a:prstGeom prst="rect">
            <a:avLst/>
          </a:prstGeom>
        </p:spPr>
      </p:pic>
      <p:sp>
        <p:nvSpPr>
          <p:cNvPr id="2" name="Rectangle 1">
            <a:extLst>
              <a:ext uri="{FF2B5EF4-FFF2-40B4-BE49-F238E27FC236}">
                <a16:creationId xmlns:a16="http://schemas.microsoft.com/office/drawing/2014/main" id="{2DC83FD4-7040-4473-B084-ADD2E3A5D02E}"/>
              </a:ext>
            </a:extLst>
          </p:cNvPr>
          <p:cNvSpPr/>
          <p:nvPr/>
        </p:nvSpPr>
        <p:spPr>
          <a:xfrm>
            <a:off x="1388882" y="2269752"/>
            <a:ext cx="3795860" cy="1015663"/>
          </a:xfrm>
          <a:prstGeom prst="rect">
            <a:avLst/>
          </a:prstGeom>
        </p:spPr>
        <p:txBody>
          <a:bodyPr wrap="square">
            <a:spAutoFit/>
          </a:bodyPr>
          <a:lstStyle/>
          <a:p>
            <a:pPr algn="ctr"/>
            <a:r>
              <a:rPr lang="en-AU" sz="2000" dirty="0">
                <a:solidFill>
                  <a:schemeClr val="tx1">
                    <a:lumMod val="75000"/>
                    <a:lumOff val="25000"/>
                  </a:schemeClr>
                </a:solidFill>
                <a:latin typeface="Arial"/>
                <a:cs typeface="Arial"/>
              </a:rPr>
              <a:t>Key point: Wield your strengths – they are paths to engagement and enjoyment.</a:t>
            </a:r>
          </a:p>
        </p:txBody>
      </p:sp>
    </p:spTree>
    <p:extLst>
      <p:ext uri="{BB962C8B-B14F-4D97-AF65-F5344CB8AC3E}">
        <p14:creationId xmlns:p14="http://schemas.microsoft.com/office/powerpoint/2010/main" val="2773093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Health</a:t>
            </a:r>
            <a:br>
              <a:rPr lang="en-US" dirty="0"/>
            </a:br>
            <a:r>
              <a:rPr lang="en-US" dirty="0"/>
              <a:t>	&amp; Wellbeing </a:t>
            </a:r>
            <a:br>
              <a:rPr lang="en-US" dirty="0"/>
            </a:br>
            <a:r>
              <a:rPr lang="en-US" dirty="0"/>
              <a:t>					@ UTS</a:t>
            </a:r>
          </a:p>
        </p:txBody>
      </p:sp>
      <p:sp>
        <p:nvSpPr>
          <p:cNvPr id="5" name="Subtitle 4"/>
          <p:cNvSpPr>
            <a:spLocks noGrp="1"/>
          </p:cNvSpPr>
          <p:nvPr>
            <p:ph type="subTitle" idx="1"/>
          </p:nvPr>
        </p:nvSpPr>
        <p:spPr/>
        <p:txBody>
          <a:bodyPr>
            <a:normAutofit/>
          </a:bodyPr>
          <a:lstStyle/>
          <a:p>
            <a:r>
              <a:rPr lang="en-US" dirty="0"/>
              <a:t>Anna Dawson</a:t>
            </a:r>
          </a:p>
          <a:p>
            <a:r>
              <a:rPr lang="en-US" dirty="0"/>
              <a:t>Health and Wellbeing Partner</a:t>
            </a:r>
          </a:p>
          <a:p>
            <a:r>
              <a:rPr lang="en-US" dirty="0"/>
              <a:t>Human Resources Unit</a:t>
            </a:r>
          </a:p>
        </p:txBody>
      </p:sp>
      <p:sp>
        <p:nvSpPr>
          <p:cNvPr id="6" name="Text Placeholder 5"/>
          <p:cNvSpPr>
            <a:spLocks noGrp="1"/>
          </p:cNvSpPr>
          <p:nvPr>
            <p:ph type="body" sz="quarter" idx="10"/>
          </p:nvPr>
        </p:nvSpPr>
        <p:spPr/>
        <p:txBody>
          <a:bodyPr>
            <a:normAutofit/>
          </a:bodyPr>
          <a:lstStyle/>
          <a:p>
            <a:r>
              <a:rPr lang="en-US" dirty="0"/>
              <a:t>Graphics created by </a:t>
            </a:r>
            <a:r>
              <a:rPr lang="en-US" dirty="0" err="1"/>
              <a:t>Ullupta</a:t>
            </a:r>
            <a:r>
              <a:rPr lang="en-US" dirty="0"/>
              <a:t> </a:t>
            </a:r>
            <a:r>
              <a:rPr lang="en-US" dirty="0" err="1"/>
              <a:t>conecum</a:t>
            </a:r>
            <a:r>
              <a:rPr lang="en-US" dirty="0"/>
              <a:t> re </a:t>
            </a:r>
            <a:r>
              <a:rPr lang="en-US" dirty="0" err="1"/>
              <a:t>volupta</a:t>
            </a:r>
            <a:r>
              <a:rPr lang="en-US" dirty="0"/>
              <a:t> </a:t>
            </a:r>
            <a:r>
              <a:rPr lang="en-US" dirty="0" err="1"/>
              <a:t>evelignis</a:t>
            </a:r>
            <a:r>
              <a:rPr lang="en-US" dirty="0"/>
              <a:t> </a:t>
            </a:r>
            <a:r>
              <a:rPr lang="en-US" dirty="0" err="1"/>
              <a:t>pe</a:t>
            </a:r>
            <a:r>
              <a:rPr lang="en-US" dirty="0"/>
              <a:t> et </a:t>
            </a:r>
            <a:r>
              <a:rPr lang="en-US" dirty="0" err="1"/>
              <a:t>doluptuam</a:t>
            </a:r>
            <a:r>
              <a:rPr lang="en-US" dirty="0"/>
              <a:t>.</a:t>
            </a:r>
          </a:p>
        </p:txBody>
      </p:sp>
    </p:spTree>
    <p:extLst>
      <p:ext uri="{BB962C8B-B14F-4D97-AF65-F5344CB8AC3E}">
        <p14:creationId xmlns:p14="http://schemas.microsoft.com/office/powerpoint/2010/main" val="308358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a:t>Human resources unit</a:t>
            </a:r>
          </a:p>
        </p:txBody>
      </p:sp>
      <p:sp>
        <p:nvSpPr>
          <p:cNvPr id="3" name="Title 2"/>
          <p:cNvSpPr>
            <a:spLocks noGrp="1"/>
          </p:cNvSpPr>
          <p:nvPr>
            <p:ph type="ctrTitle"/>
          </p:nvPr>
        </p:nvSpPr>
        <p:spPr>
          <a:xfrm>
            <a:off x="673282" y="880308"/>
            <a:ext cx="5223885" cy="1046440"/>
          </a:xfrm>
        </p:spPr>
        <p:txBody>
          <a:bodyPr/>
          <a:lstStyle/>
          <a:p>
            <a:r>
              <a:rPr lang="en-AU" dirty="0"/>
              <a:t>What is a mentally healthy workplace?</a:t>
            </a:r>
          </a:p>
        </p:txBody>
      </p:sp>
      <p:sp>
        <p:nvSpPr>
          <p:cNvPr id="2" name="Rectangle 1"/>
          <p:cNvSpPr/>
          <p:nvPr/>
        </p:nvSpPr>
        <p:spPr>
          <a:xfrm>
            <a:off x="673282" y="2550362"/>
            <a:ext cx="10562563" cy="1200329"/>
          </a:xfrm>
          <a:prstGeom prst="rect">
            <a:avLst/>
          </a:prstGeom>
        </p:spPr>
        <p:txBody>
          <a:bodyPr wrap="square">
            <a:spAutoFit/>
          </a:bodyPr>
          <a:lstStyle/>
          <a:p>
            <a:pPr algn="ctr" defTabSz="914355"/>
            <a:r>
              <a:rPr lang="en-US" dirty="0">
                <a:solidFill>
                  <a:srgbClr val="000000"/>
                </a:solidFill>
                <a:latin typeface="Arial" panose="020B0604020202020204"/>
              </a:rPr>
              <a:t>“Is a place where people can work smart, contribute their best effort, be </a:t>
            </a:r>
            <a:r>
              <a:rPr lang="en-US" dirty="0" err="1">
                <a:solidFill>
                  <a:srgbClr val="000000"/>
                </a:solidFill>
                <a:latin typeface="Arial" panose="020B0604020202020204"/>
              </a:rPr>
              <a:t>recognised</a:t>
            </a:r>
            <a:r>
              <a:rPr lang="en-US" dirty="0">
                <a:solidFill>
                  <a:srgbClr val="000000"/>
                </a:solidFill>
                <a:latin typeface="Arial" panose="020B0604020202020204"/>
              </a:rPr>
              <a:t> for their work, and go home at the end of the day with energy left over.” </a:t>
            </a:r>
          </a:p>
          <a:p>
            <a:pPr algn="ctr" defTabSz="914355"/>
            <a:endParaRPr lang="en-US" dirty="0">
              <a:solidFill>
                <a:srgbClr val="000000"/>
              </a:solidFill>
              <a:latin typeface="Arial" panose="020B0604020202020204"/>
            </a:endParaRPr>
          </a:p>
          <a:p>
            <a:pPr algn="ctr" defTabSz="914355"/>
            <a:r>
              <a:rPr lang="en-US" dirty="0">
                <a:solidFill>
                  <a:srgbClr val="000000"/>
                </a:solidFill>
                <a:latin typeface="Arial" panose="020B0604020202020204"/>
              </a:rPr>
              <a:t>- Guarding </a:t>
            </a:r>
            <a:r>
              <a:rPr lang="en-US" dirty="0" err="1">
                <a:solidFill>
                  <a:srgbClr val="000000"/>
                </a:solidFill>
                <a:latin typeface="Arial" panose="020B0604020202020204"/>
              </a:rPr>
              <a:t>Minds@Work</a:t>
            </a:r>
            <a:endParaRPr lang="en-AU" dirty="0">
              <a:solidFill>
                <a:srgbClr val="000000"/>
              </a:solidFill>
              <a:latin typeface="Arial" panose="020B0604020202020204"/>
            </a:endParaRPr>
          </a:p>
        </p:txBody>
      </p:sp>
    </p:spTree>
    <p:extLst>
      <p:ext uri="{BB962C8B-B14F-4D97-AF65-F5344CB8AC3E}">
        <p14:creationId xmlns:p14="http://schemas.microsoft.com/office/powerpoint/2010/main" val="184556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343297" y="2370326"/>
            <a:ext cx="6962573" cy="2532415"/>
          </a:xfrm>
        </p:spPr>
        <p:txBody>
          <a:bodyPr/>
          <a:lstStyle/>
          <a:p>
            <a:pPr marL="0" lvl="1" indent="0">
              <a:buNone/>
            </a:pPr>
            <a:r>
              <a:rPr lang="en-AU" dirty="0"/>
              <a:t>The key objectives of our Health &amp; Wellbeing Strategies are:</a:t>
            </a:r>
          </a:p>
          <a:p>
            <a:pPr lvl="2"/>
            <a:r>
              <a:rPr lang="en-AU" dirty="0"/>
              <a:t>Maintain the health and wellbeing of staff through early interventions</a:t>
            </a:r>
          </a:p>
          <a:p>
            <a:pPr lvl="2"/>
            <a:r>
              <a:rPr lang="en-AU" dirty="0"/>
              <a:t>Supporting the recovery of staff with health conditions and symptoms</a:t>
            </a:r>
          </a:p>
          <a:p>
            <a:pPr lvl="2"/>
            <a:r>
              <a:rPr lang="en-AU" dirty="0"/>
              <a:t>Building a better mentally healthy work culture.</a:t>
            </a:r>
          </a:p>
          <a:p>
            <a:pPr lvl="1"/>
            <a:endParaRPr lang="en-US" dirty="0"/>
          </a:p>
        </p:txBody>
      </p:sp>
      <p:sp>
        <p:nvSpPr>
          <p:cNvPr id="8" name="Text Placeholder 7"/>
          <p:cNvSpPr>
            <a:spLocks noGrp="1"/>
          </p:cNvSpPr>
          <p:nvPr>
            <p:ph type="body" sz="quarter" idx="11"/>
          </p:nvPr>
        </p:nvSpPr>
        <p:spPr/>
        <p:txBody>
          <a:bodyPr/>
          <a:lstStyle/>
          <a:p>
            <a:r>
              <a:rPr lang="en-US" dirty="0"/>
              <a:t>Human resources unit</a:t>
            </a:r>
          </a:p>
        </p:txBody>
      </p:sp>
      <p:sp>
        <p:nvSpPr>
          <p:cNvPr id="3" name="Title 2"/>
          <p:cNvSpPr>
            <a:spLocks noGrp="1"/>
          </p:cNvSpPr>
          <p:nvPr>
            <p:ph type="ctrTitle"/>
          </p:nvPr>
        </p:nvSpPr>
        <p:spPr>
          <a:xfrm>
            <a:off x="673282" y="880308"/>
            <a:ext cx="5223885" cy="1046440"/>
          </a:xfrm>
        </p:spPr>
        <p:txBody>
          <a:bodyPr/>
          <a:lstStyle/>
          <a:p>
            <a:r>
              <a:rPr lang="en-AU" dirty="0"/>
              <a:t>What is a mentally healthy workplace?</a:t>
            </a:r>
          </a:p>
        </p:txBody>
      </p:sp>
      <p:graphicFrame>
        <p:nvGraphicFramePr>
          <p:cNvPr id="10" name="Diagram 9"/>
          <p:cNvGraphicFramePr/>
          <p:nvPr>
            <p:extLst/>
          </p:nvPr>
        </p:nvGraphicFramePr>
        <p:xfrm>
          <a:off x="6781812" y="1391056"/>
          <a:ext cx="5572713" cy="4138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111471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Custom 1">
      <a:majorFont>
        <a:latin typeface="Calibri Light"/>
        <a:ea typeface=""/>
        <a:cs typeface=""/>
      </a:majorFont>
      <a:minorFont>
        <a:latin typeface="Calibri Light"/>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UTS_2017">
      <a:dk1>
        <a:srgbClr val="000000"/>
      </a:dk1>
      <a:lt1>
        <a:srgbClr val="FFFFFF"/>
      </a:lt1>
      <a:dk2>
        <a:srgbClr val="000000"/>
      </a:dk2>
      <a:lt2>
        <a:srgbClr val="FFFFFF"/>
      </a:lt2>
      <a:accent1>
        <a:srgbClr val="0F4BEB"/>
      </a:accent1>
      <a:accent2>
        <a:srgbClr val="FF2305"/>
      </a:accent2>
      <a:accent3>
        <a:srgbClr val="323232"/>
      </a:accent3>
      <a:accent4>
        <a:srgbClr val="B2B2B2"/>
      </a:accent4>
      <a:accent5>
        <a:srgbClr val="EBEBEB"/>
      </a:accent5>
      <a:accent6>
        <a:srgbClr val="FF9600"/>
      </a:accent6>
      <a:hlink>
        <a:srgbClr val="09D369"/>
      </a:hlink>
      <a:folHlink>
        <a:srgbClr val="0F4B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03A2A526C388449F799923C23BF0F8" ma:contentTypeVersion="0" ma:contentTypeDescription="Create a new document." ma:contentTypeScope="" ma:versionID="429531d7dd4dc369796f5b1211468108">
  <xsd:schema xmlns:xsd="http://www.w3.org/2001/XMLSchema" xmlns:xs="http://www.w3.org/2001/XMLSchema" xmlns:p="http://schemas.microsoft.com/office/2006/metadata/properties" xmlns:ns2="aac87f46-e424-4fae-b61c-a94d97dafa93" targetNamespace="http://schemas.microsoft.com/office/2006/metadata/properties" ma:root="true" ma:fieldsID="87b83e7c5e82cff230b27f24e4d72370" ns2:_="">
    <xsd:import namespace="aac87f46-e424-4fae-b61c-a94d97dafa9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c87f46-e424-4fae-b61c-a94d97dafa9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38790E-8EDD-4874-B789-365A36139C0D}">
  <ds:schemaRefs>
    <ds:schemaRef ds:uri="http://schemas.microsoft.com/sharepoint/v3/contenttype/forms"/>
  </ds:schemaRefs>
</ds:datastoreItem>
</file>

<file path=customXml/itemProps2.xml><?xml version="1.0" encoding="utf-8"?>
<ds:datastoreItem xmlns:ds="http://schemas.openxmlformats.org/officeDocument/2006/customXml" ds:itemID="{95D9AE6D-C842-4E24-9A2A-E9D6A702B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c87f46-e424-4fae-b61c-a94d97daf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6840C4-67F4-4929-89F7-5B9F93CEC1F0}">
  <ds:schemaRefs>
    <ds:schemaRef ds:uri="http://purl.org/dc/terms/"/>
    <ds:schemaRef ds:uri="http://schemas.microsoft.com/office/2006/documentManagement/types"/>
    <ds:schemaRef ds:uri="http://purl.org/dc/elements/1.1/"/>
    <ds:schemaRef ds:uri="http://www.w3.org/XML/1998/namespace"/>
    <ds:schemaRef ds:uri="http://schemas.microsoft.com/office/2006/metadata/properties"/>
    <ds:schemaRef ds:uri="http://purl.org/dc/dcmitype/"/>
    <ds:schemaRef ds:uri="aac87f46-e424-4fae-b61c-a94d97dafa93"/>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Facet</Template>
  <TotalTime>18979</TotalTime>
  <Words>4377</Words>
  <Application>Microsoft Office PowerPoint</Application>
  <PresentationFormat>Widescreen</PresentationFormat>
  <Paragraphs>435</Paragraphs>
  <Slides>57</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.AppleSystemUIFont</vt:lpstr>
      <vt:lpstr>Arial</vt:lpstr>
      <vt:lpstr>Calibri</vt:lpstr>
      <vt:lpstr>Calibri Light</vt:lpstr>
      <vt:lpstr>Houschka Pro Light</vt:lpstr>
      <vt:lpstr>Wingdings 3</vt:lpstr>
      <vt:lpstr>Facet</vt:lpstr>
      <vt:lpstr>Office Theme</vt:lpstr>
      <vt:lpstr>PowerPoint Presentation</vt:lpstr>
      <vt:lpstr>PowerPoint Presentation</vt:lpstr>
      <vt:lpstr>PowerPoint Presentation</vt:lpstr>
      <vt:lpstr>PowerPoint Presentation</vt:lpstr>
      <vt:lpstr>PowerPoint Presentation</vt:lpstr>
      <vt:lpstr>PowerPoint Presentation</vt:lpstr>
      <vt:lpstr>Health  &amp; Wellbeing       @ UTS</vt:lpstr>
      <vt:lpstr>What is a mentally healthy workplace?</vt:lpstr>
      <vt:lpstr>What is a mentally healthy workplace?</vt:lpstr>
      <vt:lpstr>Health and Wellbeing @ UTS</vt:lpstr>
      <vt:lpstr>Health and Wellbeing Team</vt:lpstr>
      <vt:lpstr>PowerPoint Presentation</vt:lpstr>
      <vt:lpstr>PowerPoint Presentation</vt:lpstr>
      <vt:lpstr>2018 and beyond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SAHMRI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Goh</dc:creator>
  <cp:lastModifiedBy>A</cp:lastModifiedBy>
  <cp:revision>295</cp:revision>
  <cp:lastPrinted>2016-06-21T01:55:43Z</cp:lastPrinted>
  <dcterms:created xsi:type="dcterms:W3CDTF">2016-06-20T03:09:33Z</dcterms:created>
  <dcterms:modified xsi:type="dcterms:W3CDTF">2017-10-25T22:09:56Z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0x010100F603A2A526C388449F799923C23BF0F8</vt:lpwstr>
  </property>
</Properties>
</file>