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07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383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454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8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468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985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725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142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371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881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683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3AB4-E701-40E2-AC9E-E0BCECABF4AD}" type="datetimeFigureOut">
              <a:rPr lang="en-NZ" smtClean="0"/>
              <a:t>19/06/2015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D2BB6-AE95-4882-8DAA-C20D591379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02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992982" y="278674"/>
            <a:ext cx="4360817" cy="6244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NZ" dirty="0" smtClean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Established May 2008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70C0"/>
                </a:solidFill>
              </a:rPr>
              <a:t>N</a:t>
            </a:r>
            <a:r>
              <a:rPr lang="en-NZ" dirty="0" smtClean="0">
                <a:solidFill>
                  <a:srgbClr val="0070C0"/>
                </a:solidFill>
              </a:rPr>
              <a:t>ot-for-profit organisation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Free membership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Executive committee of 12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Running cost $35 per year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1,470 subscribers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260 </a:t>
            </a:r>
            <a:r>
              <a:rPr lang="en-NZ" dirty="0" err="1" smtClean="0">
                <a:solidFill>
                  <a:srgbClr val="0070C0"/>
                </a:solidFill>
              </a:rPr>
              <a:t>facebook</a:t>
            </a:r>
            <a:r>
              <a:rPr lang="en-NZ" dirty="0" smtClean="0">
                <a:solidFill>
                  <a:srgbClr val="0070C0"/>
                </a:solidFill>
              </a:rPr>
              <a:t> members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28 newsletters sent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3 conferences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Main tasks: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Provide resources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Provide news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0070C0"/>
                </a:solidFill>
              </a:rPr>
              <a:t>Connect people</a:t>
            </a:r>
            <a:endParaRPr lang="en-NZ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21" y="661850"/>
            <a:ext cx="5722056" cy="423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3</cp:revision>
  <dcterms:created xsi:type="dcterms:W3CDTF">2015-06-19T01:04:21Z</dcterms:created>
  <dcterms:modified xsi:type="dcterms:W3CDTF">2015-06-19T01:33:13Z</dcterms:modified>
</cp:coreProperties>
</file>